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8" r:id="rId6"/>
    <p:sldId id="259" r:id="rId7"/>
    <p:sldId id="262" r:id="rId8"/>
    <p:sldId id="264" r:id="rId9"/>
    <p:sldId id="263" r:id="rId10"/>
    <p:sldId id="265" r:id="rId11"/>
  </p:sldIdLst>
  <p:sldSz cx="12192000" cy="6858000"/>
  <p:notesSz cx="6858000" cy="9144000"/>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171"/>
    <a:srgbClr val="5F5F5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6" d="100"/>
          <a:sy n="116" d="100"/>
        </p:scale>
        <p:origin x="13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Castiblanco" userId="S::john.castiblanco@phibion.com::9f52abcb-64f5-429c-ba20-d1b63d8f5f13" providerId="AD" clId="Web-{909A18C2-CCA7-1BE0-8CF2-243104E2B184}"/>
    <pc:docChg chg="modSld">
      <pc:chgData name="John Castiblanco" userId="S::john.castiblanco@phibion.com::9f52abcb-64f5-429c-ba20-d1b63d8f5f13" providerId="AD" clId="Web-{909A18C2-CCA7-1BE0-8CF2-243104E2B184}" dt="2025-02-11T03:35:40.230" v="1" actId="1076"/>
      <pc:docMkLst>
        <pc:docMk/>
      </pc:docMkLst>
      <pc:sldChg chg="modSp">
        <pc:chgData name="John Castiblanco" userId="S::john.castiblanco@phibion.com::9f52abcb-64f5-429c-ba20-d1b63d8f5f13" providerId="AD" clId="Web-{909A18C2-CCA7-1BE0-8CF2-243104E2B184}" dt="2025-02-11T03:35:40.230" v="1" actId="1076"/>
        <pc:sldMkLst>
          <pc:docMk/>
          <pc:sldMk cId="590150074" sldId="265"/>
        </pc:sldMkLst>
        <pc:spChg chg="mod">
          <ac:chgData name="John Castiblanco" userId="S::john.castiblanco@phibion.com::9f52abcb-64f5-429c-ba20-d1b63d8f5f13" providerId="AD" clId="Web-{909A18C2-CCA7-1BE0-8CF2-243104E2B184}" dt="2025-02-11T03:35:40.230" v="1" actId="1076"/>
          <ac:spMkLst>
            <pc:docMk/>
            <pc:sldMk cId="590150074" sldId="265"/>
            <ac:spMk id="8" creationId="{793DBABB-9450-35CA-0F1D-C88D134C308F}"/>
          </ac:spMkLst>
        </pc:spChg>
      </pc:sldChg>
    </pc:docChg>
  </pc:docChgLst>
  <pc:docChgLst>
    <pc:chgData name="David Frazer" userId="ca4e9768-b9b6-4192-83f1-e765d6408f9d" providerId="ADAL" clId="{1BE8C0C8-BB05-4BF8-B991-B1A250E0EF80}"/>
    <pc:docChg chg="modSld">
      <pc:chgData name="David Frazer" userId="ca4e9768-b9b6-4192-83f1-e765d6408f9d" providerId="ADAL" clId="{1BE8C0C8-BB05-4BF8-B991-B1A250E0EF80}" dt="2023-04-17T01:41:42.354" v="29" actId="207"/>
      <pc:docMkLst>
        <pc:docMk/>
      </pc:docMkLst>
      <pc:sldChg chg="addSp modSp mod">
        <pc:chgData name="David Frazer" userId="ca4e9768-b9b6-4192-83f1-e765d6408f9d" providerId="ADAL" clId="{1BE8C0C8-BB05-4BF8-B991-B1A250E0EF80}" dt="2023-04-17T01:41:42.354" v="29" actId="207"/>
        <pc:sldMkLst>
          <pc:docMk/>
          <pc:sldMk cId="3819098447" sldId="264"/>
        </pc:sldMkLst>
        <pc:spChg chg="add mod">
          <ac:chgData name="David Frazer" userId="ca4e9768-b9b6-4192-83f1-e765d6408f9d" providerId="ADAL" clId="{1BE8C0C8-BB05-4BF8-B991-B1A250E0EF80}" dt="2023-04-17T01:41:42.354" v="29" actId="207"/>
          <ac:spMkLst>
            <pc:docMk/>
            <pc:sldMk cId="3819098447" sldId="264"/>
            <ac:spMk id="13" creationId="{6A998EBB-B794-7ABA-468D-5486ADC0C94F}"/>
          </ac:spMkLst>
        </pc:spChg>
        <pc:spChg chg="add mod">
          <ac:chgData name="David Frazer" userId="ca4e9768-b9b6-4192-83f1-e765d6408f9d" providerId="ADAL" clId="{1BE8C0C8-BB05-4BF8-B991-B1A250E0EF80}" dt="2023-04-17T01:41:42.354" v="29" actId="207"/>
          <ac:spMkLst>
            <pc:docMk/>
            <pc:sldMk cId="3819098447" sldId="264"/>
            <ac:spMk id="14" creationId="{42CD56C1-976C-A0B4-69C9-A6F84A553E29}"/>
          </ac:spMkLst>
        </pc:spChg>
        <pc:cxnChg chg="add mod">
          <ac:chgData name="David Frazer" userId="ca4e9768-b9b6-4192-83f1-e765d6408f9d" providerId="ADAL" clId="{1BE8C0C8-BB05-4BF8-B991-B1A250E0EF80}" dt="2023-04-17T01:27:56.721" v="8" actId="14100"/>
          <ac:cxnSpMkLst>
            <pc:docMk/>
            <pc:sldMk cId="3819098447" sldId="264"/>
            <ac:cxnSpMk id="3" creationId="{7EEE172C-D2F2-DDC6-5AF8-48A081A5387D}"/>
          </ac:cxnSpMkLst>
        </pc:cxnChg>
        <pc:cxnChg chg="add mod">
          <ac:chgData name="David Frazer" userId="ca4e9768-b9b6-4192-83f1-e765d6408f9d" providerId="ADAL" clId="{1BE8C0C8-BB05-4BF8-B991-B1A250E0EF80}" dt="2023-04-17T01:28:12.823" v="12" actId="1037"/>
          <ac:cxnSpMkLst>
            <pc:docMk/>
            <pc:sldMk cId="3819098447" sldId="264"/>
            <ac:cxnSpMk id="4" creationId="{93C77F28-419F-3A6C-BD12-B40DC44B61A7}"/>
          </ac:cxnSpMkLst>
        </pc:cxnChg>
        <pc:cxnChg chg="add mod">
          <ac:chgData name="David Frazer" userId="ca4e9768-b9b6-4192-83f1-e765d6408f9d" providerId="ADAL" clId="{1BE8C0C8-BB05-4BF8-B991-B1A250E0EF80}" dt="2023-04-17T01:28:04.987" v="9" actId="571"/>
          <ac:cxnSpMkLst>
            <pc:docMk/>
            <pc:sldMk cId="3819098447" sldId="264"/>
            <ac:cxnSpMk id="6" creationId="{35F1D7AC-839A-0BF7-3AEB-59259387EA41}"/>
          </ac:cxnSpMkLst>
        </pc:cxnChg>
        <pc:cxnChg chg="add mod">
          <ac:chgData name="David Frazer" userId="ca4e9768-b9b6-4192-83f1-e765d6408f9d" providerId="ADAL" clId="{1BE8C0C8-BB05-4BF8-B991-B1A250E0EF80}" dt="2023-04-17T01:28:47.595" v="17"/>
          <ac:cxnSpMkLst>
            <pc:docMk/>
            <pc:sldMk cId="3819098447" sldId="264"/>
            <ac:cxnSpMk id="8" creationId="{BD9A8543-FE87-326E-4A99-0BA498052558}"/>
          </ac:cxnSpMkLst>
        </pc:cxnChg>
        <pc:cxnChg chg="add mod">
          <ac:chgData name="David Frazer" userId="ca4e9768-b9b6-4192-83f1-e765d6408f9d" providerId="ADAL" clId="{1BE8C0C8-BB05-4BF8-B991-B1A250E0EF80}" dt="2023-04-17T01:28:47.595" v="17"/>
          <ac:cxnSpMkLst>
            <pc:docMk/>
            <pc:sldMk cId="3819098447" sldId="264"/>
            <ac:cxnSpMk id="11" creationId="{1CA2A801-C328-3F63-0047-AE19D4303D69}"/>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720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8ACA86-E39C-5F4D-A5A8-59AF6A047325}"/>
              </a:ext>
            </a:extLst>
          </p:cNvPr>
          <p:cNvPicPr>
            <a:picLocks noChangeAspect="1"/>
          </p:cNvPicPr>
          <p:nvPr/>
        </p:nvPicPr>
        <p:blipFill>
          <a:blip r:embed="rId2"/>
          <a:stretch>
            <a:fillRect/>
          </a:stretch>
        </p:blipFill>
        <p:spPr>
          <a:xfrm>
            <a:off x="7268870" y="3140575"/>
            <a:ext cx="4928609" cy="3727124"/>
          </a:xfrm>
          <a:prstGeom prst="rect">
            <a:avLst/>
          </a:prstGeom>
        </p:spPr>
      </p:pic>
      <p:pic>
        <p:nvPicPr>
          <p:cNvPr id="4" name="Picture 3">
            <a:extLst>
              <a:ext uri="{FF2B5EF4-FFF2-40B4-BE49-F238E27FC236}">
                <a16:creationId xmlns:a16="http://schemas.microsoft.com/office/drawing/2014/main" id="{EFC3B401-9F8C-AF41-833D-0BB6F37BFAAB}"/>
              </a:ext>
            </a:extLst>
          </p:cNvPr>
          <p:cNvPicPr>
            <a:picLocks noChangeAspect="1"/>
          </p:cNvPicPr>
          <p:nvPr/>
        </p:nvPicPr>
        <p:blipFill>
          <a:blip r:embed="rId3"/>
          <a:stretch>
            <a:fillRect/>
          </a:stretch>
        </p:blipFill>
        <p:spPr>
          <a:xfrm>
            <a:off x="335360" y="444425"/>
            <a:ext cx="1941141" cy="264891"/>
          </a:xfrm>
          <a:prstGeom prst="rect">
            <a:avLst/>
          </a:prstGeom>
        </p:spPr>
      </p:pic>
      <p:sp>
        <p:nvSpPr>
          <p:cNvPr id="5" name="Title Placeholder 1">
            <a:extLst>
              <a:ext uri="{FF2B5EF4-FFF2-40B4-BE49-F238E27FC236}">
                <a16:creationId xmlns:a16="http://schemas.microsoft.com/office/drawing/2014/main" id="{8A9FB7C9-52F6-B34F-A552-FF5F6BA7CB8E}"/>
              </a:ext>
            </a:extLst>
          </p:cNvPr>
          <p:cNvSpPr>
            <a:spLocks noGrp="1"/>
          </p:cNvSpPr>
          <p:nvPr>
            <p:ph type="title"/>
          </p:nvPr>
        </p:nvSpPr>
        <p:spPr>
          <a:xfrm>
            <a:off x="2544457" y="154011"/>
            <a:ext cx="9038795" cy="845722"/>
          </a:xfrm>
          <a:prstGeom prst="rect">
            <a:avLst/>
          </a:prstGeom>
        </p:spPr>
        <p:txBody>
          <a:bodyPr vert="horz" lIns="81043" tIns="40522" rIns="81043" bIns="40522" rtlCol="0" anchor="ctr">
            <a:normAutofit/>
          </a:bodyPr>
          <a:lstStyle>
            <a:lvl1pPr>
              <a:defRPr sz="3359"/>
            </a:lvl1pPr>
          </a:lstStyle>
          <a:p>
            <a:r>
              <a:rPr lang="en-US"/>
              <a:t>Click to edit Master title style</a:t>
            </a:r>
            <a:endParaRPr lang="en-GB"/>
          </a:p>
        </p:txBody>
      </p:sp>
      <p:sp>
        <p:nvSpPr>
          <p:cNvPr id="6" name="Text Placeholder 2">
            <a:extLst>
              <a:ext uri="{FF2B5EF4-FFF2-40B4-BE49-F238E27FC236}">
                <a16:creationId xmlns:a16="http://schemas.microsoft.com/office/drawing/2014/main" id="{CD147C7C-491B-1042-B896-2515D0E47CAB}"/>
              </a:ext>
            </a:extLst>
          </p:cNvPr>
          <p:cNvSpPr>
            <a:spLocks noGrp="1"/>
          </p:cNvSpPr>
          <p:nvPr>
            <p:ph idx="1"/>
          </p:nvPr>
        </p:nvSpPr>
        <p:spPr>
          <a:xfrm>
            <a:off x="609600" y="1354794"/>
            <a:ext cx="10972800" cy="4769669"/>
          </a:xfrm>
          <a:prstGeom prst="rect">
            <a:avLst/>
          </a:prstGeom>
        </p:spPr>
        <p:txBody>
          <a:bodyPr vert="horz" lIns="82800" tIns="40522" rIns="81043" bIns="40522" rtlCol="0">
            <a:normAutofit/>
          </a:bodyPr>
          <a:lstStyle>
            <a:lvl1pPr>
              <a:defRPr sz="2399"/>
            </a:lvl1pPr>
            <a:lvl3pPr>
              <a:defRPr sz="1920"/>
            </a:lvl3pPr>
            <a:lvl4pPr>
              <a:defRPr sz="168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34746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E67D-23B1-40C4-86B2-0E1F79D748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81A44C0-DC95-4ADF-86A6-782D3D8ED5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D96F4B98-7780-420F-A748-C5F59215E003}"/>
              </a:ext>
            </a:extLst>
          </p:cNvPr>
          <p:cNvSpPr>
            <a:spLocks noGrp="1"/>
          </p:cNvSpPr>
          <p:nvPr>
            <p:ph type="dt" sz="half" idx="10"/>
          </p:nvPr>
        </p:nvSpPr>
        <p:spPr/>
        <p:txBody>
          <a:bodyPr/>
          <a:lstStyle/>
          <a:p>
            <a:fld id="{1A32F15D-5C03-4304-BDDC-85C405D6DBEF}" type="datetimeFigureOut">
              <a:rPr lang="en-AU" smtClean="0"/>
              <a:t>12/05/2025</a:t>
            </a:fld>
            <a:endParaRPr lang="en-AU"/>
          </a:p>
        </p:txBody>
      </p:sp>
      <p:sp>
        <p:nvSpPr>
          <p:cNvPr id="5" name="Footer Placeholder 4">
            <a:extLst>
              <a:ext uri="{FF2B5EF4-FFF2-40B4-BE49-F238E27FC236}">
                <a16:creationId xmlns:a16="http://schemas.microsoft.com/office/drawing/2014/main" id="{1B8C1FBE-1D77-455A-9C77-F4F9CFAC7EB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FF7075A-C3C2-471B-A525-308DCE463590}"/>
              </a:ext>
            </a:extLst>
          </p:cNvPr>
          <p:cNvSpPr>
            <a:spLocks noGrp="1"/>
          </p:cNvSpPr>
          <p:nvPr>
            <p:ph type="sldNum" sz="quarter" idx="12"/>
          </p:nvPr>
        </p:nvSpPr>
        <p:spPr/>
        <p:txBody>
          <a:bodyPr/>
          <a:lstStyle/>
          <a:p>
            <a:fld id="{5CFC86A3-76B2-4653-BCBD-15F69C0A8C87}" type="slidenum">
              <a:rPr lang="en-AU" smtClean="0"/>
              <a:t>‹#›</a:t>
            </a:fld>
            <a:endParaRPr lang="en-AU"/>
          </a:p>
        </p:txBody>
      </p:sp>
    </p:spTree>
    <p:extLst>
      <p:ext uri="{BB962C8B-B14F-4D97-AF65-F5344CB8AC3E}">
        <p14:creationId xmlns:p14="http://schemas.microsoft.com/office/powerpoint/2010/main" val="3772342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2BFF1DB-77DE-4145-9882-F99210A8F505}"/>
              </a:ext>
            </a:extLst>
          </p:cNvPr>
          <p:cNvPicPr>
            <a:picLocks noChangeAspect="1"/>
          </p:cNvPicPr>
          <p:nvPr/>
        </p:nvPicPr>
        <p:blipFill>
          <a:blip r:embed="rId5"/>
          <a:stretch>
            <a:fillRect/>
          </a:stretch>
        </p:blipFill>
        <p:spPr>
          <a:xfrm>
            <a:off x="2255574" y="2285315"/>
            <a:ext cx="8000335" cy="1091742"/>
          </a:xfrm>
          <a:prstGeom prst="rect">
            <a:avLst/>
          </a:prstGeom>
        </p:spPr>
      </p:pic>
      <p:pic>
        <p:nvPicPr>
          <p:cNvPr id="4" name="Picture 3">
            <a:extLst>
              <a:ext uri="{FF2B5EF4-FFF2-40B4-BE49-F238E27FC236}">
                <a16:creationId xmlns:a16="http://schemas.microsoft.com/office/drawing/2014/main" id="{9D5F5A60-684D-8440-BDF5-188C9E1869CE}"/>
              </a:ext>
            </a:extLst>
          </p:cNvPr>
          <p:cNvPicPr>
            <a:picLocks noChangeAspect="1"/>
          </p:cNvPicPr>
          <p:nvPr/>
        </p:nvPicPr>
        <p:blipFill>
          <a:blip r:embed="rId6"/>
          <a:stretch>
            <a:fillRect/>
          </a:stretch>
        </p:blipFill>
        <p:spPr>
          <a:xfrm>
            <a:off x="7268870" y="3140575"/>
            <a:ext cx="4928609" cy="3727124"/>
          </a:xfrm>
          <a:prstGeom prst="rect">
            <a:avLst/>
          </a:prstGeom>
        </p:spPr>
      </p:pic>
    </p:spTree>
    <p:extLst>
      <p:ext uri="{BB962C8B-B14F-4D97-AF65-F5344CB8AC3E}">
        <p14:creationId xmlns:p14="http://schemas.microsoft.com/office/powerpoint/2010/main" val="34666585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822754" rtl="0" eaLnBrk="1" latinLnBrk="0" hangingPunct="1">
        <a:lnSpc>
          <a:spcPct val="90000"/>
        </a:lnSpc>
        <a:spcBef>
          <a:spcPct val="0"/>
        </a:spcBef>
        <a:buNone/>
        <a:defRPr sz="3959" kern="1200">
          <a:solidFill>
            <a:schemeClr val="tx1"/>
          </a:solidFill>
          <a:latin typeface="+mj-lt"/>
          <a:ea typeface="+mj-ea"/>
          <a:cs typeface="+mj-cs"/>
        </a:defRPr>
      </a:lvl1pPr>
    </p:titleStyle>
    <p:bodyStyle>
      <a:lvl1pPr marL="205689" indent="-205689" algn="l" defTabSz="822754" rtl="0" eaLnBrk="1" latinLnBrk="0" hangingPunct="1">
        <a:lnSpc>
          <a:spcPct val="90000"/>
        </a:lnSpc>
        <a:spcBef>
          <a:spcPts val="900"/>
        </a:spcBef>
        <a:buFont typeface="Arial" panose="020B0604020202020204" pitchFamily="34" charset="0"/>
        <a:buChar char="•"/>
        <a:defRPr sz="2519" kern="1200">
          <a:solidFill>
            <a:schemeClr val="tx1"/>
          </a:solidFill>
          <a:latin typeface="+mn-lt"/>
          <a:ea typeface="+mn-ea"/>
          <a:cs typeface="+mn-cs"/>
        </a:defRPr>
      </a:lvl1pPr>
      <a:lvl2pPr marL="617066" indent="-205689" algn="l" defTabSz="822754" rtl="0" eaLnBrk="1" latinLnBrk="0" hangingPunct="1">
        <a:lnSpc>
          <a:spcPct val="90000"/>
        </a:lnSpc>
        <a:spcBef>
          <a:spcPts val="450"/>
        </a:spcBef>
        <a:buFont typeface="Arial" panose="020B0604020202020204" pitchFamily="34" charset="0"/>
        <a:buChar char="•"/>
        <a:defRPr sz="2159" kern="1200">
          <a:solidFill>
            <a:schemeClr val="tx1"/>
          </a:solidFill>
          <a:latin typeface="+mn-lt"/>
          <a:ea typeface="+mn-ea"/>
          <a:cs typeface="+mn-cs"/>
        </a:defRPr>
      </a:lvl2pPr>
      <a:lvl3pPr marL="1028443" indent="-205689" algn="l" defTabSz="822754"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39820" indent="-205689" algn="l" defTabSz="822754"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197" indent="-205689" algn="l" defTabSz="822754"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2574" indent="-205689" algn="l" defTabSz="822754"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3951" indent="-205689" algn="l" defTabSz="822754"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5328" indent="-205689" algn="l" defTabSz="822754"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6706" indent="-205689" algn="l" defTabSz="822754"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754" rtl="0" eaLnBrk="1" latinLnBrk="0" hangingPunct="1">
        <a:defRPr sz="1620" kern="1200">
          <a:solidFill>
            <a:schemeClr val="tx1"/>
          </a:solidFill>
          <a:latin typeface="+mn-lt"/>
          <a:ea typeface="+mn-ea"/>
          <a:cs typeface="+mn-cs"/>
        </a:defRPr>
      </a:lvl1pPr>
      <a:lvl2pPr marL="411377" algn="l" defTabSz="822754" rtl="0" eaLnBrk="1" latinLnBrk="0" hangingPunct="1">
        <a:defRPr sz="1620" kern="1200">
          <a:solidFill>
            <a:schemeClr val="tx1"/>
          </a:solidFill>
          <a:latin typeface="+mn-lt"/>
          <a:ea typeface="+mn-ea"/>
          <a:cs typeface="+mn-cs"/>
        </a:defRPr>
      </a:lvl2pPr>
      <a:lvl3pPr marL="822754" algn="l" defTabSz="822754" rtl="0" eaLnBrk="1" latinLnBrk="0" hangingPunct="1">
        <a:defRPr sz="1620" kern="1200">
          <a:solidFill>
            <a:schemeClr val="tx1"/>
          </a:solidFill>
          <a:latin typeface="+mn-lt"/>
          <a:ea typeface="+mn-ea"/>
          <a:cs typeface="+mn-cs"/>
        </a:defRPr>
      </a:lvl3pPr>
      <a:lvl4pPr marL="1234131" algn="l" defTabSz="822754" rtl="0" eaLnBrk="1" latinLnBrk="0" hangingPunct="1">
        <a:defRPr sz="1620" kern="1200">
          <a:solidFill>
            <a:schemeClr val="tx1"/>
          </a:solidFill>
          <a:latin typeface="+mn-lt"/>
          <a:ea typeface="+mn-ea"/>
          <a:cs typeface="+mn-cs"/>
        </a:defRPr>
      </a:lvl4pPr>
      <a:lvl5pPr marL="1645509" algn="l" defTabSz="822754" rtl="0" eaLnBrk="1" latinLnBrk="0" hangingPunct="1">
        <a:defRPr sz="1620" kern="1200">
          <a:solidFill>
            <a:schemeClr val="tx1"/>
          </a:solidFill>
          <a:latin typeface="+mn-lt"/>
          <a:ea typeface="+mn-ea"/>
          <a:cs typeface="+mn-cs"/>
        </a:defRPr>
      </a:lvl5pPr>
      <a:lvl6pPr marL="2056886" algn="l" defTabSz="822754" rtl="0" eaLnBrk="1" latinLnBrk="0" hangingPunct="1">
        <a:defRPr sz="1620" kern="1200">
          <a:solidFill>
            <a:schemeClr val="tx1"/>
          </a:solidFill>
          <a:latin typeface="+mn-lt"/>
          <a:ea typeface="+mn-ea"/>
          <a:cs typeface="+mn-cs"/>
        </a:defRPr>
      </a:lvl6pPr>
      <a:lvl7pPr marL="2468263" algn="l" defTabSz="822754" rtl="0" eaLnBrk="1" latinLnBrk="0" hangingPunct="1">
        <a:defRPr sz="1620" kern="1200">
          <a:solidFill>
            <a:schemeClr val="tx1"/>
          </a:solidFill>
          <a:latin typeface="+mn-lt"/>
          <a:ea typeface="+mn-ea"/>
          <a:cs typeface="+mn-cs"/>
        </a:defRPr>
      </a:lvl7pPr>
      <a:lvl8pPr marL="2879640" algn="l" defTabSz="822754" rtl="0" eaLnBrk="1" latinLnBrk="0" hangingPunct="1">
        <a:defRPr sz="1620" kern="1200">
          <a:solidFill>
            <a:schemeClr val="tx1"/>
          </a:solidFill>
          <a:latin typeface="+mn-lt"/>
          <a:ea typeface="+mn-ea"/>
          <a:cs typeface="+mn-cs"/>
        </a:defRPr>
      </a:lvl8pPr>
      <a:lvl9pPr marL="3291017" algn="l" defTabSz="822754"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50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F7AC26-49D2-4734-B67B-E1B625E22669}"/>
              </a:ext>
            </a:extLst>
          </p:cNvPr>
          <p:cNvSpPr txBox="1"/>
          <p:nvPr/>
        </p:nvSpPr>
        <p:spPr>
          <a:xfrm>
            <a:off x="467811" y="1199686"/>
            <a:ext cx="8435120" cy="478566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AU" dirty="0" err="1"/>
              <a:t>Ruggardise</a:t>
            </a:r>
            <a:r>
              <a:rPr lang="en-AU" dirty="0"/>
              <a:t> the RAM and controller … consolidate Arduino to VTC</a:t>
            </a:r>
          </a:p>
          <a:p>
            <a:pPr marL="285750" indent="-285750">
              <a:lnSpc>
                <a:spcPct val="200000"/>
              </a:lnSpc>
              <a:buFont typeface="Arial" panose="020B0604020202020204" pitchFamily="34" charset="0"/>
              <a:buChar char="•"/>
            </a:pPr>
            <a:r>
              <a:rPr lang="en-AU" dirty="0"/>
              <a:t>Up spec the VTC (16GB or 32GB)</a:t>
            </a:r>
          </a:p>
          <a:p>
            <a:pPr marL="285750" indent="-285750">
              <a:lnSpc>
                <a:spcPct val="200000"/>
              </a:lnSpc>
              <a:buFont typeface="Arial" panose="020B0604020202020204" pitchFamily="34" charset="0"/>
              <a:buChar char="•"/>
            </a:pPr>
            <a:r>
              <a:rPr lang="en-AU" dirty="0"/>
              <a:t>Make Antenna assembly an ALL-IN-ONE (reduce cabling and infrastructure complexity)</a:t>
            </a:r>
          </a:p>
          <a:p>
            <a:pPr marL="285750" indent="-285750">
              <a:lnSpc>
                <a:spcPct val="200000"/>
              </a:lnSpc>
              <a:buFont typeface="Arial" panose="020B0604020202020204" pitchFamily="34" charset="0"/>
              <a:buChar char="•"/>
            </a:pPr>
            <a:r>
              <a:rPr lang="en-AU" dirty="0"/>
              <a:t>Find a way to perform tailings material lab tests on site (easy to perform process)</a:t>
            </a:r>
          </a:p>
          <a:p>
            <a:pPr marL="642366" lvl="1" indent="-285750">
              <a:lnSpc>
                <a:spcPct val="200000"/>
              </a:lnSpc>
              <a:buFont typeface="Arial" panose="020B0604020202020204" pitchFamily="34" charset="0"/>
              <a:buChar char="•"/>
            </a:pPr>
            <a:r>
              <a:rPr lang="en-AU" dirty="0"/>
              <a:t>Coordinate with UQ</a:t>
            </a:r>
          </a:p>
          <a:p>
            <a:pPr marL="642366" lvl="1" indent="-285750">
              <a:lnSpc>
                <a:spcPct val="200000"/>
              </a:lnSpc>
              <a:buFont typeface="Arial" panose="020B0604020202020204" pitchFamily="34" charset="0"/>
              <a:buChar char="•"/>
            </a:pPr>
            <a:r>
              <a:rPr lang="en-AU" dirty="0"/>
              <a:t>What apparatus is required?</a:t>
            </a:r>
          </a:p>
          <a:p>
            <a:pPr marL="285750" indent="-285750">
              <a:lnSpc>
                <a:spcPct val="200000"/>
              </a:lnSpc>
              <a:buFont typeface="Arial" panose="020B0604020202020204" pitchFamily="34" charset="0"/>
              <a:buChar char="•"/>
            </a:pPr>
            <a:r>
              <a:rPr lang="en-AU" dirty="0"/>
              <a:t>Find a way to add the SITE analysis to the Antenna interface as a calibration option</a:t>
            </a:r>
          </a:p>
          <a:p>
            <a:pPr marL="642366" lvl="1" indent="-285750">
              <a:lnSpc>
                <a:spcPct val="200000"/>
              </a:lnSpc>
              <a:buFont typeface="Arial" panose="020B0604020202020204" pitchFamily="34" charset="0"/>
              <a:buChar char="•"/>
            </a:pPr>
            <a:r>
              <a:rPr lang="en-AU" dirty="0"/>
              <a:t>Add a value in a dialogue box?</a:t>
            </a:r>
          </a:p>
          <a:p>
            <a:pPr marL="642366" lvl="1" indent="-285750">
              <a:lnSpc>
                <a:spcPct val="200000"/>
              </a:lnSpc>
              <a:buFont typeface="Arial" panose="020B0604020202020204" pitchFamily="34" charset="0"/>
              <a:buChar char="•"/>
            </a:pPr>
            <a:r>
              <a:rPr lang="en-AU" dirty="0"/>
              <a:t>Interface to add Site and Value</a:t>
            </a:r>
          </a:p>
          <a:p>
            <a:pPr marL="285750" indent="-285750">
              <a:lnSpc>
                <a:spcPct val="200000"/>
              </a:lnSpc>
              <a:buFont typeface="Arial" panose="020B0604020202020204" pitchFamily="34" charset="0"/>
              <a:buChar char="•"/>
            </a:pPr>
            <a:r>
              <a:rPr lang="en-AU" dirty="0"/>
              <a:t>Integrate the </a:t>
            </a:r>
            <a:r>
              <a:rPr lang="en-AU" dirty="0" err="1"/>
              <a:t>MoteC</a:t>
            </a:r>
            <a:r>
              <a:rPr lang="en-AU" dirty="0"/>
              <a:t> Log File (GPS Lat / Long) with the VNA Log file</a:t>
            </a:r>
          </a:p>
          <a:p>
            <a:pPr marL="642366" lvl="1" indent="-285750">
              <a:lnSpc>
                <a:spcPct val="200000"/>
              </a:lnSpc>
              <a:buFont typeface="Arial" panose="020B0604020202020204" pitchFamily="34" charset="0"/>
              <a:buChar char="•"/>
            </a:pPr>
            <a:r>
              <a:rPr lang="en-AU" dirty="0"/>
              <a:t>Add GPS to VTC … this removes need to integrate files</a:t>
            </a:r>
          </a:p>
        </p:txBody>
      </p:sp>
    </p:spTree>
    <p:extLst>
      <p:ext uri="{BB962C8B-B14F-4D97-AF65-F5344CB8AC3E}">
        <p14:creationId xmlns:p14="http://schemas.microsoft.com/office/powerpoint/2010/main" val="556610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 engineering drawing&#10;&#10;Description automatically generated">
            <a:extLst>
              <a:ext uri="{FF2B5EF4-FFF2-40B4-BE49-F238E27FC236}">
                <a16:creationId xmlns:a16="http://schemas.microsoft.com/office/drawing/2014/main" id="{69D5EB2F-78AE-47DA-B860-1388FE0C5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7738" y="191194"/>
            <a:ext cx="911817" cy="1248534"/>
          </a:xfrm>
          <a:prstGeom prst="rect">
            <a:avLst/>
          </a:prstGeom>
        </p:spPr>
      </p:pic>
      <p:grpSp>
        <p:nvGrpSpPr>
          <p:cNvPr id="62" name="Group 61">
            <a:extLst>
              <a:ext uri="{FF2B5EF4-FFF2-40B4-BE49-F238E27FC236}">
                <a16:creationId xmlns:a16="http://schemas.microsoft.com/office/drawing/2014/main" id="{AE32DA8B-FCD7-493A-B48A-DAE48D32402C}"/>
              </a:ext>
            </a:extLst>
          </p:cNvPr>
          <p:cNvGrpSpPr/>
          <p:nvPr/>
        </p:nvGrpSpPr>
        <p:grpSpPr>
          <a:xfrm>
            <a:off x="678542" y="1764730"/>
            <a:ext cx="5041726" cy="2102300"/>
            <a:chOff x="214768" y="1742428"/>
            <a:chExt cx="5041726" cy="2102300"/>
          </a:xfrm>
        </p:grpSpPr>
        <p:pic>
          <p:nvPicPr>
            <p:cNvPr id="16" name="Picture 15" descr="Diagram&#10;&#10;Description automatically generated with low confidence">
              <a:extLst>
                <a:ext uri="{FF2B5EF4-FFF2-40B4-BE49-F238E27FC236}">
                  <a16:creationId xmlns:a16="http://schemas.microsoft.com/office/drawing/2014/main" id="{3113ECF3-743F-46F1-B928-607C7B2A7E9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5200" y="1742428"/>
              <a:ext cx="4291294" cy="2102300"/>
            </a:xfrm>
            <a:prstGeom prst="rect">
              <a:avLst/>
            </a:prstGeom>
          </p:spPr>
        </p:pic>
        <p:grpSp>
          <p:nvGrpSpPr>
            <p:cNvPr id="34" name="Group 33">
              <a:extLst>
                <a:ext uri="{FF2B5EF4-FFF2-40B4-BE49-F238E27FC236}">
                  <a16:creationId xmlns:a16="http://schemas.microsoft.com/office/drawing/2014/main" id="{F361EBC7-255D-4F47-A502-B4232AD0D5F2}"/>
                </a:ext>
              </a:extLst>
            </p:cNvPr>
            <p:cNvGrpSpPr/>
            <p:nvPr/>
          </p:nvGrpSpPr>
          <p:grpSpPr>
            <a:xfrm rot="1311137">
              <a:off x="214768" y="2449603"/>
              <a:ext cx="866301" cy="1321237"/>
              <a:chOff x="361516" y="2644605"/>
              <a:chExt cx="866301" cy="1321237"/>
            </a:xfrm>
          </p:grpSpPr>
          <p:grpSp>
            <p:nvGrpSpPr>
              <p:cNvPr id="28" name="Group 27">
                <a:extLst>
                  <a:ext uri="{FF2B5EF4-FFF2-40B4-BE49-F238E27FC236}">
                    <a16:creationId xmlns:a16="http://schemas.microsoft.com/office/drawing/2014/main" id="{9EB12DFA-32C8-40A9-97E3-07E7C585B490}"/>
                  </a:ext>
                </a:extLst>
              </p:cNvPr>
              <p:cNvGrpSpPr/>
              <p:nvPr/>
            </p:nvGrpSpPr>
            <p:grpSpPr>
              <a:xfrm rot="1902316">
                <a:off x="361516" y="2837678"/>
                <a:ext cx="866301" cy="1128164"/>
                <a:chOff x="412166" y="2978169"/>
                <a:chExt cx="866301" cy="1128164"/>
              </a:xfrm>
            </p:grpSpPr>
            <p:sp>
              <p:nvSpPr>
                <p:cNvPr id="21" name="Rectangle 20">
                  <a:extLst>
                    <a:ext uri="{FF2B5EF4-FFF2-40B4-BE49-F238E27FC236}">
                      <a16:creationId xmlns:a16="http://schemas.microsoft.com/office/drawing/2014/main" id="{284DF20E-8965-4B7D-80E7-C1269D556FAE}"/>
                    </a:ext>
                  </a:extLst>
                </p:cNvPr>
                <p:cNvSpPr/>
                <p:nvPr/>
              </p:nvSpPr>
              <p:spPr>
                <a:xfrm>
                  <a:off x="414867" y="3788833"/>
                  <a:ext cx="863600" cy="317500"/>
                </a:xfrm>
                <a:custGeom>
                  <a:avLst/>
                  <a:gdLst>
                    <a:gd name="connsiteX0" fmla="*/ 0 w 863600"/>
                    <a:gd name="connsiteY0" fmla="*/ 0 h 317500"/>
                    <a:gd name="connsiteX1" fmla="*/ 863600 w 863600"/>
                    <a:gd name="connsiteY1" fmla="*/ 0 h 317500"/>
                    <a:gd name="connsiteX2" fmla="*/ 863600 w 863600"/>
                    <a:gd name="connsiteY2" fmla="*/ 317500 h 317500"/>
                    <a:gd name="connsiteX3" fmla="*/ 0 w 863600"/>
                    <a:gd name="connsiteY3" fmla="*/ 317500 h 317500"/>
                    <a:gd name="connsiteX4" fmla="*/ 0 w 863600"/>
                    <a:gd name="connsiteY4" fmla="*/ 0 h 317500"/>
                    <a:gd name="connsiteX0" fmla="*/ 863600 w 955040"/>
                    <a:gd name="connsiteY0" fmla="*/ 0 h 317500"/>
                    <a:gd name="connsiteX1" fmla="*/ 863600 w 955040"/>
                    <a:gd name="connsiteY1" fmla="*/ 317500 h 317500"/>
                    <a:gd name="connsiteX2" fmla="*/ 0 w 955040"/>
                    <a:gd name="connsiteY2" fmla="*/ 317500 h 317500"/>
                    <a:gd name="connsiteX3" fmla="*/ 0 w 955040"/>
                    <a:gd name="connsiteY3" fmla="*/ 0 h 317500"/>
                    <a:gd name="connsiteX4" fmla="*/ 955040 w 955040"/>
                    <a:gd name="connsiteY4" fmla="*/ 91440 h 317500"/>
                    <a:gd name="connsiteX0" fmla="*/ 863600 w 863600"/>
                    <a:gd name="connsiteY0" fmla="*/ 0 h 317500"/>
                    <a:gd name="connsiteX1" fmla="*/ 863600 w 863600"/>
                    <a:gd name="connsiteY1" fmla="*/ 317500 h 317500"/>
                    <a:gd name="connsiteX2" fmla="*/ 0 w 863600"/>
                    <a:gd name="connsiteY2" fmla="*/ 317500 h 317500"/>
                    <a:gd name="connsiteX3" fmla="*/ 0 w 863600"/>
                    <a:gd name="connsiteY3" fmla="*/ 0 h 317500"/>
                  </a:gdLst>
                  <a:ahLst/>
                  <a:cxnLst>
                    <a:cxn ang="0">
                      <a:pos x="connsiteX0" y="connsiteY0"/>
                    </a:cxn>
                    <a:cxn ang="0">
                      <a:pos x="connsiteX1" y="connsiteY1"/>
                    </a:cxn>
                    <a:cxn ang="0">
                      <a:pos x="connsiteX2" y="connsiteY2"/>
                    </a:cxn>
                    <a:cxn ang="0">
                      <a:pos x="connsiteX3" y="connsiteY3"/>
                    </a:cxn>
                  </a:cxnLst>
                  <a:rect l="l" t="t" r="r" b="b"/>
                  <a:pathLst>
                    <a:path w="863600" h="317500">
                      <a:moveTo>
                        <a:pt x="863600" y="0"/>
                      </a:moveTo>
                      <a:lnTo>
                        <a:pt x="863600" y="317500"/>
                      </a:lnTo>
                      <a:lnTo>
                        <a:pt x="0" y="317500"/>
                      </a:lnTo>
                      <a:lnTo>
                        <a:pt x="0" y="0"/>
                      </a:lnTo>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778B797F-CDD7-46D1-B503-E9F4C47C196D}"/>
                    </a:ext>
                  </a:extLst>
                </p:cNvPr>
                <p:cNvSpPr/>
                <p:nvPr/>
              </p:nvSpPr>
              <p:spPr>
                <a:xfrm>
                  <a:off x="622278" y="2978169"/>
                  <a:ext cx="442119" cy="706264"/>
                </a:xfrm>
                <a:custGeom>
                  <a:avLst/>
                  <a:gdLst>
                    <a:gd name="connsiteX0" fmla="*/ 0 w 440266"/>
                    <a:gd name="connsiteY0" fmla="*/ 0 h 810664"/>
                    <a:gd name="connsiteX1" fmla="*/ 440266 w 440266"/>
                    <a:gd name="connsiteY1" fmla="*/ 0 h 810664"/>
                    <a:gd name="connsiteX2" fmla="*/ 440266 w 440266"/>
                    <a:gd name="connsiteY2" fmla="*/ 810664 h 810664"/>
                    <a:gd name="connsiteX3" fmla="*/ 0 w 440266"/>
                    <a:gd name="connsiteY3" fmla="*/ 810664 h 810664"/>
                    <a:gd name="connsiteX4" fmla="*/ 0 w 440266"/>
                    <a:gd name="connsiteY4" fmla="*/ 0 h 810664"/>
                    <a:gd name="connsiteX0" fmla="*/ 0 w 440266"/>
                    <a:gd name="connsiteY0" fmla="*/ 0 h 810664"/>
                    <a:gd name="connsiteX1" fmla="*/ 440266 w 440266"/>
                    <a:gd name="connsiteY1" fmla="*/ 0 h 810664"/>
                    <a:gd name="connsiteX2" fmla="*/ 440266 w 440266"/>
                    <a:gd name="connsiteY2" fmla="*/ 810664 h 810664"/>
                    <a:gd name="connsiteX3" fmla="*/ 0 w 440266"/>
                    <a:gd name="connsiteY3" fmla="*/ 810664 h 810664"/>
                    <a:gd name="connsiteX4" fmla="*/ 0 w 440266"/>
                    <a:gd name="connsiteY4" fmla="*/ 0 h 810664"/>
                    <a:gd name="connsiteX0" fmla="*/ 0 w 440266"/>
                    <a:gd name="connsiteY0" fmla="*/ 810664 h 902104"/>
                    <a:gd name="connsiteX1" fmla="*/ 0 w 440266"/>
                    <a:gd name="connsiteY1" fmla="*/ 0 h 902104"/>
                    <a:gd name="connsiteX2" fmla="*/ 440266 w 440266"/>
                    <a:gd name="connsiteY2" fmla="*/ 0 h 902104"/>
                    <a:gd name="connsiteX3" fmla="*/ 440266 w 440266"/>
                    <a:gd name="connsiteY3" fmla="*/ 810664 h 902104"/>
                    <a:gd name="connsiteX4" fmla="*/ 91440 w 440266"/>
                    <a:gd name="connsiteY4" fmla="*/ 902104 h 902104"/>
                    <a:gd name="connsiteX0" fmla="*/ 0 w 440266"/>
                    <a:gd name="connsiteY0" fmla="*/ 810664 h 902104"/>
                    <a:gd name="connsiteX1" fmla="*/ 0 w 440266"/>
                    <a:gd name="connsiteY1" fmla="*/ 0 h 902104"/>
                    <a:gd name="connsiteX2" fmla="*/ 440266 w 440266"/>
                    <a:gd name="connsiteY2" fmla="*/ 0 h 902104"/>
                    <a:gd name="connsiteX3" fmla="*/ 440266 w 440266"/>
                    <a:gd name="connsiteY3" fmla="*/ 810664 h 902104"/>
                    <a:gd name="connsiteX4" fmla="*/ 91440 w 440266"/>
                    <a:gd name="connsiteY4" fmla="*/ 902104 h 902104"/>
                    <a:gd name="connsiteX0" fmla="*/ 0 w 440266"/>
                    <a:gd name="connsiteY0" fmla="*/ 810664 h 810664"/>
                    <a:gd name="connsiteX1" fmla="*/ 0 w 440266"/>
                    <a:gd name="connsiteY1" fmla="*/ 0 h 810664"/>
                    <a:gd name="connsiteX2" fmla="*/ 440266 w 440266"/>
                    <a:gd name="connsiteY2" fmla="*/ 0 h 810664"/>
                    <a:gd name="connsiteX3" fmla="*/ 440266 w 440266"/>
                    <a:gd name="connsiteY3" fmla="*/ 810664 h 810664"/>
                  </a:gdLst>
                  <a:ahLst/>
                  <a:cxnLst>
                    <a:cxn ang="0">
                      <a:pos x="connsiteX0" y="connsiteY0"/>
                    </a:cxn>
                    <a:cxn ang="0">
                      <a:pos x="connsiteX1" y="connsiteY1"/>
                    </a:cxn>
                    <a:cxn ang="0">
                      <a:pos x="connsiteX2" y="connsiteY2"/>
                    </a:cxn>
                    <a:cxn ang="0">
                      <a:pos x="connsiteX3" y="connsiteY3"/>
                    </a:cxn>
                  </a:cxnLst>
                  <a:rect l="l" t="t" r="r" b="b"/>
                  <a:pathLst>
                    <a:path w="440266" h="810664">
                      <a:moveTo>
                        <a:pt x="0" y="810664"/>
                      </a:moveTo>
                      <a:lnTo>
                        <a:pt x="0" y="0"/>
                      </a:lnTo>
                      <a:lnTo>
                        <a:pt x="440266" y="0"/>
                      </a:lnTo>
                      <a:lnTo>
                        <a:pt x="440266" y="810664"/>
                      </a:lnTo>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385BBC32-D719-434B-80AF-9B9ADEC43226}"/>
                    </a:ext>
                  </a:extLst>
                </p:cNvPr>
                <p:cNvSpPr/>
                <p:nvPr/>
              </p:nvSpPr>
              <p:spPr>
                <a:xfrm>
                  <a:off x="1064397" y="3684434"/>
                  <a:ext cx="104632" cy="104400"/>
                </a:xfrm>
                <a:custGeom>
                  <a:avLst/>
                  <a:gdLst>
                    <a:gd name="connsiteX0" fmla="*/ 0 w 209264"/>
                    <a:gd name="connsiteY0" fmla="*/ 104400 h 208800"/>
                    <a:gd name="connsiteX1" fmla="*/ 104632 w 209264"/>
                    <a:gd name="connsiteY1" fmla="*/ 0 h 208800"/>
                    <a:gd name="connsiteX2" fmla="*/ 209264 w 209264"/>
                    <a:gd name="connsiteY2" fmla="*/ 104400 h 208800"/>
                    <a:gd name="connsiteX3" fmla="*/ 104632 w 209264"/>
                    <a:gd name="connsiteY3" fmla="*/ 208800 h 208800"/>
                    <a:gd name="connsiteX4" fmla="*/ 0 w 209264"/>
                    <a:gd name="connsiteY4" fmla="*/ 104400 h 208800"/>
                    <a:gd name="connsiteX0" fmla="*/ 0 w 212172"/>
                    <a:gd name="connsiteY0" fmla="*/ 13050 h 117450"/>
                    <a:gd name="connsiteX1" fmla="*/ 209264 w 212172"/>
                    <a:gd name="connsiteY1" fmla="*/ 13050 h 117450"/>
                    <a:gd name="connsiteX2" fmla="*/ 104632 w 212172"/>
                    <a:gd name="connsiteY2" fmla="*/ 117450 h 117450"/>
                    <a:gd name="connsiteX3" fmla="*/ 0 w 212172"/>
                    <a:gd name="connsiteY3" fmla="*/ 13050 h 117450"/>
                    <a:gd name="connsiteX0" fmla="*/ 209264 w 300704"/>
                    <a:gd name="connsiteY0" fmla="*/ 8521 h 112921"/>
                    <a:gd name="connsiteX1" fmla="*/ 104632 w 300704"/>
                    <a:gd name="connsiteY1" fmla="*/ 112921 h 112921"/>
                    <a:gd name="connsiteX2" fmla="*/ 0 w 300704"/>
                    <a:gd name="connsiteY2" fmla="*/ 8521 h 112921"/>
                    <a:gd name="connsiteX3" fmla="*/ 300704 w 300704"/>
                    <a:gd name="connsiteY3" fmla="*/ 99961 h 112921"/>
                    <a:gd name="connsiteX0" fmla="*/ 209264 w 212172"/>
                    <a:gd name="connsiteY0" fmla="*/ 0 h 104400"/>
                    <a:gd name="connsiteX1" fmla="*/ 104632 w 212172"/>
                    <a:gd name="connsiteY1" fmla="*/ 104400 h 104400"/>
                    <a:gd name="connsiteX2" fmla="*/ 0 w 212172"/>
                    <a:gd name="connsiteY2" fmla="*/ 0 h 104400"/>
                    <a:gd name="connsiteX0" fmla="*/ 104632 w 104632"/>
                    <a:gd name="connsiteY0" fmla="*/ 104400 h 104400"/>
                    <a:gd name="connsiteX1" fmla="*/ 0 w 104632"/>
                    <a:gd name="connsiteY1" fmla="*/ 0 h 104400"/>
                  </a:gdLst>
                  <a:ahLst/>
                  <a:cxnLst>
                    <a:cxn ang="0">
                      <a:pos x="connsiteX0" y="connsiteY0"/>
                    </a:cxn>
                    <a:cxn ang="0">
                      <a:pos x="connsiteX1" y="connsiteY1"/>
                    </a:cxn>
                  </a:cxnLst>
                  <a:rect l="l" t="t" r="r" b="b"/>
                  <a:pathLst>
                    <a:path w="104632" h="104400">
                      <a:moveTo>
                        <a:pt x="104632" y="104400"/>
                      </a:moveTo>
                      <a:cubicBezTo>
                        <a:pt x="46845" y="104400"/>
                        <a:pt x="0" y="57659"/>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19">
                  <a:extLst>
                    <a:ext uri="{FF2B5EF4-FFF2-40B4-BE49-F238E27FC236}">
                      <a16:creationId xmlns:a16="http://schemas.microsoft.com/office/drawing/2014/main" id="{9F1E36C2-CFDD-4FB4-B5B7-5D0018B84C99}"/>
                    </a:ext>
                  </a:extLst>
                </p:cNvPr>
                <p:cNvSpPr/>
                <p:nvPr/>
              </p:nvSpPr>
              <p:spPr>
                <a:xfrm flipH="1">
                  <a:off x="517646" y="3684434"/>
                  <a:ext cx="104632" cy="104400"/>
                </a:xfrm>
                <a:custGeom>
                  <a:avLst/>
                  <a:gdLst>
                    <a:gd name="connsiteX0" fmla="*/ 0 w 209264"/>
                    <a:gd name="connsiteY0" fmla="*/ 104400 h 208800"/>
                    <a:gd name="connsiteX1" fmla="*/ 104632 w 209264"/>
                    <a:gd name="connsiteY1" fmla="*/ 0 h 208800"/>
                    <a:gd name="connsiteX2" fmla="*/ 209264 w 209264"/>
                    <a:gd name="connsiteY2" fmla="*/ 104400 h 208800"/>
                    <a:gd name="connsiteX3" fmla="*/ 104632 w 209264"/>
                    <a:gd name="connsiteY3" fmla="*/ 208800 h 208800"/>
                    <a:gd name="connsiteX4" fmla="*/ 0 w 209264"/>
                    <a:gd name="connsiteY4" fmla="*/ 104400 h 208800"/>
                    <a:gd name="connsiteX0" fmla="*/ 0 w 212172"/>
                    <a:gd name="connsiteY0" fmla="*/ 13050 h 117450"/>
                    <a:gd name="connsiteX1" fmla="*/ 209264 w 212172"/>
                    <a:gd name="connsiteY1" fmla="*/ 13050 h 117450"/>
                    <a:gd name="connsiteX2" fmla="*/ 104632 w 212172"/>
                    <a:gd name="connsiteY2" fmla="*/ 117450 h 117450"/>
                    <a:gd name="connsiteX3" fmla="*/ 0 w 212172"/>
                    <a:gd name="connsiteY3" fmla="*/ 13050 h 117450"/>
                    <a:gd name="connsiteX0" fmla="*/ 209264 w 300704"/>
                    <a:gd name="connsiteY0" fmla="*/ 8521 h 112921"/>
                    <a:gd name="connsiteX1" fmla="*/ 104632 w 300704"/>
                    <a:gd name="connsiteY1" fmla="*/ 112921 h 112921"/>
                    <a:gd name="connsiteX2" fmla="*/ 0 w 300704"/>
                    <a:gd name="connsiteY2" fmla="*/ 8521 h 112921"/>
                    <a:gd name="connsiteX3" fmla="*/ 300704 w 300704"/>
                    <a:gd name="connsiteY3" fmla="*/ 99961 h 112921"/>
                    <a:gd name="connsiteX0" fmla="*/ 209264 w 212172"/>
                    <a:gd name="connsiteY0" fmla="*/ 0 h 104400"/>
                    <a:gd name="connsiteX1" fmla="*/ 104632 w 212172"/>
                    <a:gd name="connsiteY1" fmla="*/ 104400 h 104400"/>
                    <a:gd name="connsiteX2" fmla="*/ 0 w 212172"/>
                    <a:gd name="connsiteY2" fmla="*/ 0 h 104400"/>
                    <a:gd name="connsiteX0" fmla="*/ 104632 w 104632"/>
                    <a:gd name="connsiteY0" fmla="*/ 104400 h 104400"/>
                    <a:gd name="connsiteX1" fmla="*/ 0 w 104632"/>
                    <a:gd name="connsiteY1" fmla="*/ 0 h 104400"/>
                  </a:gdLst>
                  <a:ahLst/>
                  <a:cxnLst>
                    <a:cxn ang="0">
                      <a:pos x="connsiteX0" y="connsiteY0"/>
                    </a:cxn>
                    <a:cxn ang="0">
                      <a:pos x="connsiteX1" y="connsiteY1"/>
                    </a:cxn>
                  </a:cxnLst>
                  <a:rect l="l" t="t" r="r" b="b"/>
                  <a:pathLst>
                    <a:path w="104632" h="104400">
                      <a:moveTo>
                        <a:pt x="104632" y="104400"/>
                      </a:moveTo>
                      <a:cubicBezTo>
                        <a:pt x="46845" y="104400"/>
                        <a:pt x="0" y="57659"/>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6" name="Straight Connector 25">
                  <a:extLst>
                    <a:ext uri="{FF2B5EF4-FFF2-40B4-BE49-F238E27FC236}">
                      <a16:creationId xmlns:a16="http://schemas.microsoft.com/office/drawing/2014/main" id="{FE3D60B3-DA06-4E77-8D36-091389DCD902}"/>
                    </a:ext>
                  </a:extLst>
                </p:cNvPr>
                <p:cNvCxnSpPr>
                  <a:stCxn id="21" idx="0"/>
                  <a:endCxn id="20" idx="0"/>
                </p:cNvCxnSpPr>
                <p:nvPr/>
              </p:nvCxnSpPr>
              <p:spPr>
                <a:xfrm flipH="1">
                  <a:off x="1169029" y="3788833"/>
                  <a:ext cx="109438" cy="1"/>
                </a:xfrm>
                <a:prstGeom prst="lin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0E07AC49-C5CD-4669-B19B-E12CFAA2640D}"/>
                    </a:ext>
                  </a:extLst>
                </p:cNvPr>
                <p:cNvCxnSpPr/>
                <p:nvPr/>
              </p:nvCxnSpPr>
              <p:spPr>
                <a:xfrm flipH="1">
                  <a:off x="412166" y="3788833"/>
                  <a:ext cx="109438" cy="1"/>
                </a:xfrm>
                <a:prstGeom prst="lin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cxnSp>
          </p:grpSp>
          <p:grpSp>
            <p:nvGrpSpPr>
              <p:cNvPr id="33" name="Group 32">
                <a:extLst>
                  <a:ext uri="{FF2B5EF4-FFF2-40B4-BE49-F238E27FC236}">
                    <a16:creationId xmlns:a16="http://schemas.microsoft.com/office/drawing/2014/main" id="{432A0534-4FA1-4B3B-85DF-D0C7F95843DF}"/>
                  </a:ext>
                </a:extLst>
              </p:cNvPr>
              <p:cNvGrpSpPr/>
              <p:nvPr/>
            </p:nvGrpSpPr>
            <p:grpSpPr>
              <a:xfrm rot="1889010" flipV="1">
                <a:off x="1011777" y="2644605"/>
                <a:ext cx="166255" cy="502723"/>
                <a:chOff x="1203366" y="3491345"/>
                <a:chExt cx="166255" cy="502723"/>
              </a:xfrm>
            </p:grpSpPr>
            <p:sp>
              <p:nvSpPr>
                <p:cNvPr id="29" name="Rectangle 28">
                  <a:extLst>
                    <a:ext uri="{FF2B5EF4-FFF2-40B4-BE49-F238E27FC236}">
                      <a16:creationId xmlns:a16="http://schemas.microsoft.com/office/drawing/2014/main" id="{88B9AB8A-DED5-4D39-A56E-64AC36950BCE}"/>
                    </a:ext>
                  </a:extLst>
                </p:cNvPr>
                <p:cNvSpPr/>
                <p:nvPr/>
              </p:nvSpPr>
              <p:spPr>
                <a:xfrm>
                  <a:off x="1203366" y="3491345"/>
                  <a:ext cx="166255" cy="5027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96BC84C0-295A-4183-8A5A-710D832DF03A}"/>
                    </a:ext>
                  </a:extLst>
                </p:cNvPr>
                <p:cNvSpPr/>
                <p:nvPr/>
              </p:nvSpPr>
              <p:spPr>
                <a:xfrm>
                  <a:off x="1263633" y="3581909"/>
                  <a:ext cx="45719" cy="52909"/>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DCAD3CC3-5AAB-40D4-BF9A-3362883C1737}"/>
                    </a:ext>
                  </a:extLst>
                </p:cNvPr>
                <p:cNvSpPr/>
                <p:nvPr/>
              </p:nvSpPr>
              <p:spPr>
                <a:xfrm>
                  <a:off x="1263633" y="3791819"/>
                  <a:ext cx="45719" cy="52909"/>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779E6173-FBBF-454E-8F42-423090336767}"/>
                    </a:ext>
                  </a:extLst>
                </p:cNvPr>
                <p:cNvSpPr/>
                <p:nvPr/>
              </p:nvSpPr>
              <p:spPr>
                <a:xfrm>
                  <a:off x="1263633" y="3882383"/>
                  <a:ext cx="45719" cy="52909"/>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grpSp>
        <p:nvGrpSpPr>
          <p:cNvPr id="61" name="Group 60">
            <a:extLst>
              <a:ext uri="{FF2B5EF4-FFF2-40B4-BE49-F238E27FC236}">
                <a16:creationId xmlns:a16="http://schemas.microsoft.com/office/drawing/2014/main" id="{8398CEDE-873E-417A-8D3D-DB159A16A80B}"/>
              </a:ext>
            </a:extLst>
          </p:cNvPr>
          <p:cNvGrpSpPr/>
          <p:nvPr/>
        </p:nvGrpSpPr>
        <p:grpSpPr>
          <a:xfrm>
            <a:off x="6728811" y="1763871"/>
            <a:ext cx="5003615" cy="3539485"/>
            <a:chOff x="4885242" y="1740238"/>
            <a:chExt cx="5003615" cy="3539485"/>
          </a:xfrm>
        </p:grpSpPr>
        <p:pic>
          <p:nvPicPr>
            <p:cNvPr id="12" name="Picture 11" descr="Text&#10;&#10;Description automatically generated with low confidence">
              <a:extLst>
                <a:ext uri="{FF2B5EF4-FFF2-40B4-BE49-F238E27FC236}">
                  <a16:creationId xmlns:a16="http://schemas.microsoft.com/office/drawing/2014/main" id="{3C083EA4-0C29-4A0D-88F0-EF0B2197486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97563" y="1740238"/>
              <a:ext cx="4291294" cy="3034665"/>
            </a:xfrm>
            <a:prstGeom prst="rect">
              <a:avLst/>
            </a:prstGeom>
          </p:spPr>
        </p:pic>
        <p:grpSp>
          <p:nvGrpSpPr>
            <p:cNvPr id="35" name="Group 34">
              <a:extLst>
                <a:ext uri="{FF2B5EF4-FFF2-40B4-BE49-F238E27FC236}">
                  <a16:creationId xmlns:a16="http://schemas.microsoft.com/office/drawing/2014/main" id="{F903D1D0-94DB-4D75-A13F-1092C31FC212}"/>
                </a:ext>
              </a:extLst>
            </p:cNvPr>
            <p:cNvGrpSpPr/>
            <p:nvPr/>
          </p:nvGrpSpPr>
          <p:grpSpPr>
            <a:xfrm rot="1311137">
              <a:off x="4885242" y="3958486"/>
              <a:ext cx="866301" cy="1321237"/>
              <a:chOff x="361516" y="2644605"/>
              <a:chExt cx="866301" cy="1321237"/>
            </a:xfrm>
          </p:grpSpPr>
          <p:grpSp>
            <p:nvGrpSpPr>
              <p:cNvPr id="36" name="Group 35">
                <a:extLst>
                  <a:ext uri="{FF2B5EF4-FFF2-40B4-BE49-F238E27FC236}">
                    <a16:creationId xmlns:a16="http://schemas.microsoft.com/office/drawing/2014/main" id="{C9E2AC74-5739-4AAA-8AF7-4A51EB2A6FB4}"/>
                  </a:ext>
                </a:extLst>
              </p:cNvPr>
              <p:cNvGrpSpPr/>
              <p:nvPr/>
            </p:nvGrpSpPr>
            <p:grpSpPr>
              <a:xfrm rot="1902316">
                <a:off x="361516" y="2837678"/>
                <a:ext cx="866301" cy="1128164"/>
                <a:chOff x="412166" y="2978169"/>
                <a:chExt cx="866301" cy="1128164"/>
              </a:xfrm>
            </p:grpSpPr>
            <p:sp>
              <p:nvSpPr>
                <p:cNvPr id="42" name="Rectangle 20">
                  <a:extLst>
                    <a:ext uri="{FF2B5EF4-FFF2-40B4-BE49-F238E27FC236}">
                      <a16:creationId xmlns:a16="http://schemas.microsoft.com/office/drawing/2014/main" id="{5826D273-FB4A-4955-8930-608C6DA06FDD}"/>
                    </a:ext>
                  </a:extLst>
                </p:cNvPr>
                <p:cNvSpPr/>
                <p:nvPr/>
              </p:nvSpPr>
              <p:spPr>
                <a:xfrm>
                  <a:off x="414867" y="3788833"/>
                  <a:ext cx="863600" cy="317500"/>
                </a:xfrm>
                <a:custGeom>
                  <a:avLst/>
                  <a:gdLst>
                    <a:gd name="connsiteX0" fmla="*/ 0 w 863600"/>
                    <a:gd name="connsiteY0" fmla="*/ 0 h 317500"/>
                    <a:gd name="connsiteX1" fmla="*/ 863600 w 863600"/>
                    <a:gd name="connsiteY1" fmla="*/ 0 h 317500"/>
                    <a:gd name="connsiteX2" fmla="*/ 863600 w 863600"/>
                    <a:gd name="connsiteY2" fmla="*/ 317500 h 317500"/>
                    <a:gd name="connsiteX3" fmla="*/ 0 w 863600"/>
                    <a:gd name="connsiteY3" fmla="*/ 317500 h 317500"/>
                    <a:gd name="connsiteX4" fmla="*/ 0 w 863600"/>
                    <a:gd name="connsiteY4" fmla="*/ 0 h 317500"/>
                    <a:gd name="connsiteX0" fmla="*/ 863600 w 955040"/>
                    <a:gd name="connsiteY0" fmla="*/ 0 h 317500"/>
                    <a:gd name="connsiteX1" fmla="*/ 863600 w 955040"/>
                    <a:gd name="connsiteY1" fmla="*/ 317500 h 317500"/>
                    <a:gd name="connsiteX2" fmla="*/ 0 w 955040"/>
                    <a:gd name="connsiteY2" fmla="*/ 317500 h 317500"/>
                    <a:gd name="connsiteX3" fmla="*/ 0 w 955040"/>
                    <a:gd name="connsiteY3" fmla="*/ 0 h 317500"/>
                    <a:gd name="connsiteX4" fmla="*/ 955040 w 955040"/>
                    <a:gd name="connsiteY4" fmla="*/ 91440 h 317500"/>
                    <a:gd name="connsiteX0" fmla="*/ 863600 w 863600"/>
                    <a:gd name="connsiteY0" fmla="*/ 0 h 317500"/>
                    <a:gd name="connsiteX1" fmla="*/ 863600 w 863600"/>
                    <a:gd name="connsiteY1" fmla="*/ 317500 h 317500"/>
                    <a:gd name="connsiteX2" fmla="*/ 0 w 863600"/>
                    <a:gd name="connsiteY2" fmla="*/ 317500 h 317500"/>
                    <a:gd name="connsiteX3" fmla="*/ 0 w 863600"/>
                    <a:gd name="connsiteY3" fmla="*/ 0 h 317500"/>
                  </a:gdLst>
                  <a:ahLst/>
                  <a:cxnLst>
                    <a:cxn ang="0">
                      <a:pos x="connsiteX0" y="connsiteY0"/>
                    </a:cxn>
                    <a:cxn ang="0">
                      <a:pos x="connsiteX1" y="connsiteY1"/>
                    </a:cxn>
                    <a:cxn ang="0">
                      <a:pos x="connsiteX2" y="connsiteY2"/>
                    </a:cxn>
                    <a:cxn ang="0">
                      <a:pos x="connsiteX3" y="connsiteY3"/>
                    </a:cxn>
                  </a:cxnLst>
                  <a:rect l="l" t="t" r="r" b="b"/>
                  <a:pathLst>
                    <a:path w="863600" h="317500">
                      <a:moveTo>
                        <a:pt x="863600" y="0"/>
                      </a:moveTo>
                      <a:lnTo>
                        <a:pt x="863600" y="317500"/>
                      </a:lnTo>
                      <a:lnTo>
                        <a:pt x="0" y="317500"/>
                      </a:lnTo>
                      <a:lnTo>
                        <a:pt x="0" y="0"/>
                      </a:lnTo>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17">
                  <a:extLst>
                    <a:ext uri="{FF2B5EF4-FFF2-40B4-BE49-F238E27FC236}">
                      <a16:creationId xmlns:a16="http://schemas.microsoft.com/office/drawing/2014/main" id="{09BFA96F-6D21-4E0F-98E2-5048D98C6A2E}"/>
                    </a:ext>
                  </a:extLst>
                </p:cNvPr>
                <p:cNvSpPr/>
                <p:nvPr/>
              </p:nvSpPr>
              <p:spPr>
                <a:xfrm>
                  <a:off x="622278" y="2978169"/>
                  <a:ext cx="442119" cy="706264"/>
                </a:xfrm>
                <a:custGeom>
                  <a:avLst/>
                  <a:gdLst>
                    <a:gd name="connsiteX0" fmla="*/ 0 w 440266"/>
                    <a:gd name="connsiteY0" fmla="*/ 0 h 810664"/>
                    <a:gd name="connsiteX1" fmla="*/ 440266 w 440266"/>
                    <a:gd name="connsiteY1" fmla="*/ 0 h 810664"/>
                    <a:gd name="connsiteX2" fmla="*/ 440266 w 440266"/>
                    <a:gd name="connsiteY2" fmla="*/ 810664 h 810664"/>
                    <a:gd name="connsiteX3" fmla="*/ 0 w 440266"/>
                    <a:gd name="connsiteY3" fmla="*/ 810664 h 810664"/>
                    <a:gd name="connsiteX4" fmla="*/ 0 w 440266"/>
                    <a:gd name="connsiteY4" fmla="*/ 0 h 810664"/>
                    <a:gd name="connsiteX0" fmla="*/ 0 w 440266"/>
                    <a:gd name="connsiteY0" fmla="*/ 0 h 810664"/>
                    <a:gd name="connsiteX1" fmla="*/ 440266 w 440266"/>
                    <a:gd name="connsiteY1" fmla="*/ 0 h 810664"/>
                    <a:gd name="connsiteX2" fmla="*/ 440266 w 440266"/>
                    <a:gd name="connsiteY2" fmla="*/ 810664 h 810664"/>
                    <a:gd name="connsiteX3" fmla="*/ 0 w 440266"/>
                    <a:gd name="connsiteY3" fmla="*/ 810664 h 810664"/>
                    <a:gd name="connsiteX4" fmla="*/ 0 w 440266"/>
                    <a:gd name="connsiteY4" fmla="*/ 0 h 810664"/>
                    <a:gd name="connsiteX0" fmla="*/ 0 w 440266"/>
                    <a:gd name="connsiteY0" fmla="*/ 810664 h 902104"/>
                    <a:gd name="connsiteX1" fmla="*/ 0 w 440266"/>
                    <a:gd name="connsiteY1" fmla="*/ 0 h 902104"/>
                    <a:gd name="connsiteX2" fmla="*/ 440266 w 440266"/>
                    <a:gd name="connsiteY2" fmla="*/ 0 h 902104"/>
                    <a:gd name="connsiteX3" fmla="*/ 440266 w 440266"/>
                    <a:gd name="connsiteY3" fmla="*/ 810664 h 902104"/>
                    <a:gd name="connsiteX4" fmla="*/ 91440 w 440266"/>
                    <a:gd name="connsiteY4" fmla="*/ 902104 h 902104"/>
                    <a:gd name="connsiteX0" fmla="*/ 0 w 440266"/>
                    <a:gd name="connsiteY0" fmla="*/ 810664 h 902104"/>
                    <a:gd name="connsiteX1" fmla="*/ 0 w 440266"/>
                    <a:gd name="connsiteY1" fmla="*/ 0 h 902104"/>
                    <a:gd name="connsiteX2" fmla="*/ 440266 w 440266"/>
                    <a:gd name="connsiteY2" fmla="*/ 0 h 902104"/>
                    <a:gd name="connsiteX3" fmla="*/ 440266 w 440266"/>
                    <a:gd name="connsiteY3" fmla="*/ 810664 h 902104"/>
                    <a:gd name="connsiteX4" fmla="*/ 91440 w 440266"/>
                    <a:gd name="connsiteY4" fmla="*/ 902104 h 902104"/>
                    <a:gd name="connsiteX0" fmla="*/ 0 w 440266"/>
                    <a:gd name="connsiteY0" fmla="*/ 810664 h 810664"/>
                    <a:gd name="connsiteX1" fmla="*/ 0 w 440266"/>
                    <a:gd name="connsiteY1" fmla="*/ 0 h 810664"/>
                    <a:gd name="connsiteX2" fmla="*/ 440266 w 440266"/>
                    <a:gd name="connsiteY2" fmla="*/ 0 h 810664"/>
                    <a:gd name="connsiteX3" fmla="*/ 440266 w 440266"/>
                    <a:gd name="connsiteY3" fmla="*/ 810664 h 810664"/>
                  </a:gdLst>
                  <a:ahLst/>
                  <a:cxnLst>
                    <a:cxn ang="0">
                      <a:pos x="connsiteX0" y="connsiteY0"/>
                    </a:cxn>
                    <a:cxn ang="0">
                      <a:pos x="connsiteX1" y="connsiteY1"/>
                    </a:cxn>
                    <a:cxn ang="0">
                      <a:pos x="connsiteX2" y="connsiteY2"/>
                    </a:cxn>
                    <a:cxn ang="0">
                      <a:pos x="connsiteX3" y="connsiteY3"/>
                    </a:cxn>
                  </a:cxnLst>
                  <a:rect l="l" t="t" r="r" b="b"/>
                  <a:pathLst>
                    <a:path w="440266" h="810664">
                      <a:moveTo>
                        <a:pt x="0" y="810664"/>
                      </a:moveTo>
                      <a:lnTo>
                        <a:pt x="0" y="0"/>
                      </a:lnTo>
                      <a:lnTo>
                        <a:pt x="440266" y="0"/>
                      </a:lnTo>
                      <a:lnTo>
                        <a:pt x="440266" y="810664"/>
                      </a:lnTo>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19">
                  <a:extLst>
                    <a:ext uri="{FF2B5EF4-FFF2-40B4-BE49-F238E27FC236}">
                      <a16:creationId xmlns:a16="http://schemas.microsoft.com/office/drawing/2014/main" id="{05F8E520-46A6-4FA4-8E6E-CF23ECAD02BD}"/>
                    </a:ext>
                  </a:extLst>
                </p:cNvPr>
                <p:cNvSpPr/>
                <p:nvPr/>
              </p:nvSpPr>
              <p:spPr>
                <a:xfrm>
                  <a:off x="1064397" y="3684434"/>
                  <a:ext cx="104632" cy="104400"/>
                </a:xfrm>
                <a:custGeom>
                  <a:avLst/>
                  <a:gdLst>
                    <a:gd name="connsiteX0" fmla="*/ 0 w 209264"/>
                    <a:gd name="connsiteY0" fmla="*/ 104400 h 208800"/>
                    <a:gd name="connsiteX1" fmla="*/ 104632 w 209264"/>
                    <a:gd name="connsiteY1" fmla="*/ 0 h 208800"/>
                    <a:gd name="connsiteX2" fmla="*/ 209264 w 209264"/>
                    <a:gd name="connsiteY2" fmla="*/ 104400 h 208800"/>
                    <a:gd name="connsiteX3" fmla="*/ 104632 w 209264"/>
                    <a:gd name="connsiteY3" fmla="*/ 208800 h 208800"/>
                    <a:gd name="connsiteX4" fmla="*/ 0 w 209264"/>
                    <a:gd name="connsiteY4" fmla="*/ 104400 h 208800"/>
                    <a:gd name="connsiteX0" fmla="*/ 0 w 212172"/>
                    <a:gd name="connsiteY0" fmla="*/ 13050 h 117450"/>
                    <a:gd name="connsiteX1" fmla="*/ 209264 w 212172"/>
                    <a:gd name="connsiteY1" fmla="*/ 13050 h 117450"/>
                    <a:gd name="connsiteX2" fmla="*/ 104632 w 212172"/>
                    <a:gd name="connsiteY2" fmla="*/ 117450 h 117450"/>
                    <a:gd name="connsiteX3" fmla="*/ 0 w 212172"/>
                    <a:gd name="connsiteY3" fmla="*/ 13050 h 117450"/>
                    <a:gd name="connsiteX0" fmla="*/ 209264 w 300704"/>
                    <a:gd name="connsiteY0" fmla="*/ 8521 h 112921"/>
                    <a:gd name="connsiteX1" fmla="*/ 104632 w 300704"/>
                    <a:gd name="connsiteY1" fmla="*/ 112921 h 112921"/>
                    <a:gd name="connsiteX2" fmla="*/ 0 w 300704"/>
                    <a:gd name="connsiteY2" fmla="*/ 8521 h 112921"/>
                    <a:gd name="connsiteX3" fmla="*/ 300704 w 300704"/>
                    <a:gd name="connsiteY3" fmla="*/ 99961 h 112921"/>
                    <a:gd name="connsiteX0" fmla="*/ 209264 w 212172"/>
                    <a:gd name="connsiteY0" fmla="*/ 0 h 104400"/>
                    <a:gd name="connsiteX1" fmla="*/ 104632 w 212172"/>
                    <a:gd name="connsiteY1" fmla="*/ 104400 h 104400"/>
                    <a:gd name="connsiteX2" fmla="*/ 0 w 212172"/>
                    <a:gd name="connsiteY2" fmla="*/ 0 h 104400"/>
                    <a:gd name="connsiteX0" fmla="*/ 104632 w 104632"/>
                    <a:gd name="connsiteY0" fmla="*/ 104400 h 104400"/>
                    <a:gd name="connsiteX1" fmla="*/ 0 w 104632"/>
                    <a:gd name="connsiteY1" fmla="*/ 0 h 104400"/>
                  </a:gdLst>
                  <a:ahLst/>
                  <a:cxnLst>
                    <a:cxn ang="0">
                      <a:pos x="connsiteX0" y="connsiteY0"/>
                    </a:cxn>
                    <a:cxn ang="0">
                      <a:pos x="connsiteX1" y="connsiteY1"/>
                    </a:cxn>
                  </a:cxnLst>
                  <a:rect l="l" t="t" r="r" b="b"/>
                  <a:pathLst>
                    <a:path w="104632" h="104400">
                      <a:moveTo>
                        <a:pt x="104632" y="104400"/>
                      </a:moveTo>
                      <a:cubicBezTo>
                        <a:pt x="46845" y="104400"/>
                        <a:pt x="0" y="57659"/>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19">
                  <a:extLst>
                    <a:ext uri="{FF2B5EF4-FFF2-40B4-BE49-F238E27FC236}">
                      <a16:creationId xmlns:a16="http://schemas.microsoft.com/office/drawing/2014/main" id="{F723541D-32AA-4C8E-BB92-3FE6D72A95C6}"/>
                    </a:ext>
                  </a:extLst>
                </p:cNvPr>
                <p:cNvSpPr/>
                <p:nvPr/>
              </p:nvSpPr>
              <p:spPr>
                <a:xfrm flipH="1">
                  <a:off x="517646" y="3684434"/>
                  <a:ext cx="104632" cy="104400"/>
                </a:xfrm>
                <a:custGeom>
                  <a:avLst/>
                  <a:gdLst>
                    <a:gd name="connsiteX0" fmla="*/ 0 w 209264"/>
                    <a:gd name="connsiteY0" fmla="*/ 104400 h 208800"/>
                    <a:gd name="connsiteX1" fmla="*/ 104632 w 209264"/>
                    <a:gd name="connsiteY1" fmla="*/ 0 h 208800"/>
                    <a:gd name="connsiteX2" fmla="*/ 209264 w 209264"/>
                    <a:gd name="connsiteY2" fmla="*/ 104400 h 208800"/>
                    <a:gd name="connsiteX3" fmla="*/ 104632 w 209264"/>
                    <a:gd name="connsiteY3" fmla="*/ 208800 h 208800"/>
                    <a:gd name="connsiteX4" fmla="*/ 0 w 209264"/>
                    <a:gd name="connsiteY4" fmla="*/ 104400 h 208800"/>
                    <a:gd name="connsiteX0" fmla="*/ 0 w 212172"/>
                    <a:gd name="connsiteY0" fmla="*/ 13050 h 117450"/>
                    <a:gd name="connsiteX1" fmla="*/ 209264 w 212172"/>
                    <a:gd name="connsiteY1" fmla="*/ 13050 h 117450"/>
                    <a:gd name="connsiteX2" fmla="*/ 104632 w 212172"/>
                    <a:gd name="connsiteY2" fmla="*/ 117450 h 117450"/>
                    <a:gd name="connsiteX3" fmla="*/ 0 w 212172"/>
                    <a:gd name="connsiteY3" fmla="*/ 13050 h 117450"/>
                    <a:gd name="connsiteX0" fmla="*/ 209264 w 300704"/>
                    <a:gd name="connsiteY0" fmla="*/ 8521 h 112921"/>
                    <a:gd name="connsiteX1" fmla="*/ 104632 w 300704"/>
                    <a:gd name="connsiteY1" fmla="*/ 112921 h 112921"/>
                    <a:gd name="connsiteX2" fmla="*/ 0 w 300704"/>
                    <a:gd name="connsiteY2" fmla="*/ 8521 h 112921"/>
                    <a:gd name="connsiteX3" fmla="*/ 300704 w 300704"/>
                    <a:gd name="connsiteY3" fmla="*/ 99961 h 112921"/>
                    <a:gd name="connsiteX0" fmla="*/ 209264 w 212172"/>
                    <a:gd name="connsiteY0" fmla="*/ 0 h 104400"/>
                    <a:gd name="connsiteX1" fmla="*/ 104632 w 212172"/>
                    <a:gd name="connsiteY1" fmla="*/ 104400 h 104400"/>
                    <a:gd name="connsiteX2" fmla="*/ 0 w 212172"/>
                    <a:gd name="connsiteY2" fmla="*/ 0 h 104400"/>
                    <a:gd name="connsiteX0" fmla="*/ 104632 w 104632"/>
                    <a:gd name="connsiteY0" fmla="*/ 104400 h 104400"/>
                    <a:gd name="connsiteX1" fmla="*/ 0 w 104632"/>
                    <a:gd name="connsiteY1" fmla="*/ 0 h 104400"/>
                  </a:gdLst>
                  <a:ahLst/>
                  <a:cxnLst>
                    <a:cxn ang="0">
                      <a:pos x="connsiteX0" y="connsiteY0"/>
                    </a:cxn>
                    <a:cxn ang="0">
                      <a:pos x="connsiteX1" y="connsiteY1"/>
                    </a:cxn>
                  </a:cxnLst>
                  <a:rect l="l" t="t" r="r" b="b"/>
                  <a:pathLst>
                    <a:path w="104632" h="104400">
                      <a:moveTo>
                        <a:pt x="104632" y="104400"/>
                      </a:moveTo>
                      <a:cubicBezTo>
                        <a:pt x="46845" y="104400"/>
                        <a:pt x="0" y="57659"/>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6" name="Straight Connector 45">
                  <a:extLst>
                    <a:ext uri="{FF2B5EF4-FFF2-40B4-BE49-F238E27FC236}">
                      <a16:creationId xmlns:a16="http://schemas.microsoft.com/office/drawing/2014/main" id="{9E7EEDB3-6E9D-4D4A-BD7E-0E40B2F63647}"/>
                    </a:ext>
                  </a:extLst>
                </p:cNvPr>
                <p:cNvCxnSpPr>
                  <a:stCxn id="42" idx="0"/>
                  <a:endCxn id="44" idx="0"/>
                </p:cNvCxnSpPr>
                <p:nvPr/>
              </p:nvCxnSpPr>
              <p:spPr>
                <a:xfrm flipH="1">
                  <a:off x="1169029" y="3788833"/>
                  <a:ext cx="109438" cy="1"/>
                </a:xfrm>
                <a:prstGeom prst="lin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a:extLst>
                    <a:ext uri="{FF2B5EF4-FFF2-40B4-BE49-F238E27FC236}">
                      <a16:creationId xmlns:a16="http://schemas.microsoft.com/office/drawing/2014/main" id="{37D968DC-D794-4C98-854C-FFC617F0BC9A}"/>
                    </a:ext>
                  </a:extLst>
                </p:cNvPr>
                <p:cNvCxnSpPr/>
                <p:nvPr/>
              </p:nvCxnSpPr>
              <p:spPr>
                <a:xfrm flipH="1">
                  <a:off x="412166" y="3788833"/>
                  <a:ext cx="109438" cy="1"/>
                </a:xfrm>
                <a:prstGeom prst="lin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cxnSp>
          </p:grpSp>
          <p:grpSp>
            <p:nvGrpSpPr>
              <p:cNvPr id="37" name="Group 36">
                <a:extLst>
                  <a:ext uri="{FF2B5EF4-FFF2-40B4-BE49-F238E27FC236}">
                    <a16:creationId xmlns:a16="http://schemas.microsoft.com/office/drawing/2014/main" id="{03C9617C-6073-47D9-8662-2095588C6FC0}"/>
                  </a:ext>
                </a:extLst>
              </p:cNvPr>
              <p:cNvGrpSpPr/>
              <p:nvPr/>
            </p:nvGrpSpPr>
            <p:grpSpPr>
              <a:xfrm rot="1889010" flipV="1">
                <a:off x="1011777" y="2644605"/>
                <a:ext cx="166255" cy="502723"/>
                <a:chOff x="1203366" y="3491345"/>
                <a:chExt cx="166255" cy="502723"/>
              </a:xfrm>
            </p:grpSpPr>
            <p:sp>
              <p:nvSpPr>
                <p:cNvPr id="38" name="Rectangle 37">
                  <a:extLst>
                    <a:ext uri="{FF2B5EF4-FFF2-40B4-BE49-F238E27FC236}">
                      <a16:creationId xmlns:a16="http://schemas.microsoft.com/office/drawing/2014/main" id="{AF9BF19C-6B56-4214-AA0C-824A9AA8D5CE}"/>
                    </a:ext>
                  </a:extLst>
                </p:cNvPr>
                <p:cNvSpPr/>
                <p:nvPr/>
              </p:nvSpPr>
              <p:spPr>
                <a:xfrm>
                  <a:off x="1203366" y="3491345"/>
                  <a:ext cx="166255" cy="5027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3257FCA7-FE51-4BEA-BD92-A911F4CCCF99}"/>
                    </a:ext>
                  </a:extLst>
                </p:cNvPr>
                <p:cNvSpPr/>
                <p:nvPr/>
              </p:nvSpPr>
              <p:spPr>
                <a:xfrm>
                  <a:off x="1263633" y="3581909"/>
                  <a:ext cx="45719" cy="52909"/>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442DF282-0AA5-4A76-852D-A66FAE07E332}"/>
                    </a:ext>
                  </a:extLst>
                </p:cNvPr>
                <p:cNvSpPr/>
                <p:nvPr/>
              </p:nvSpPr>
              <p:spPr>
                <a:xfrm>
                  <a:off x="1263633" y="3791819"/>
                  <a:ext cx="45719" cy="52909"/>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BD654F21-EC94-4BFD-9C75-DCFFFCE6DE42}"/>
                    </a:ext>
                  </a:extLst>
                </p:cNvPr>
                <p:cNvSpPr/>
                <p:nvPr/>
              </p:nvSpPr>
              <p:spPr>
                <a:xfrm>
                  <a:off x="1263633" y="3882383"/>
                  <a:ext cx="45719" cy="52909"/>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grpSp>
        <p:nvGrpSpPr>
          <p:cNvPr id="71" name="Group 70">
            <a:extLst>
              <a:ext uri="{FF2B5EF4-FFF2-40B4-BE49-F238E27FC236}">
                <a16:creationId xmlns:a16="http://schemas.microsoft.com/office/drawing/2014/main" id="{97ED6A84-A860-46F1-B91B-C02B5B837543}"/>
              </a:ext>
            </a:extLst>
          </p:cNvPr>
          <p:cNvGrpSpPr/>
          <p:nvPr/>
        </p:nvGrpSpPr>
        <p:grpSpPr>
          <a:xfrm>
            <a:off x="8394374" y="2517320"/>
            <a:ext cx="784437" cy="924362"/>
            <a:chOff x="8115594" y="2517320"/>
            <a:chExt cx="784437" cy="924362"/>
          </a:xfrm>
        </p:grpSpPr>
        <p:cxnSp>
          <p:nvCxnSpPr>
            <p:cNvPr id="66" name="Straight Connector 65">
              <a:extLst>
                <a:ext uri="{FF2B5EF4-FFF2-40B4-BE49-F238E27FC236}">
                  <a16:creationId xmlns:a16="http://schemas.microsoft.com/office/drawing/2014/main" id="{8C10C933-22EE-4EC0-92F1-4406F8F52C7F}"/>
                </a:ext>
              </a:extLst>
            </p:cNvPr>
            <p:cNvCxnSpPr>
              <a:cxnSpLocks/>
            </p:cNvCxnSpPr>
            <p:nvPr/>
          </p:nvCxnSpPr>
          <p:spPr>
            <a:xfrm rot="16200000" flipV="1">
              <a:off x="8184524" y="3102296"/>
              <a:ext cx="270456" cy="4083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44A7E46-8B8D-40D6-BB9A-595468B3B676}"/>
                </a:ext>
              </a:extLst>
            </p:cNvPr>
            <p:cNvCxnSpPr>
              <a:cxnSpLocks/>
            </p:cNvCxnSpPr>
            <p:nvPr/>
          </p:nvCxnSpPr>
          <p:spPr>
            <a:xfrm rot="16200000" flipV="1">
              <a:off x="8560645" y="2506266"/>
              <a:ext cx="270456" cy="4083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E73A1C-E856-45A6-87ED-EE801086DE63}"/>
                </a:ext>
              </a:extLst>
            </p:cNvPr>
            <p:cNvCxnSpPr>
              <a:cxnSpLocks/>
            </p:cNvCxnSpPr>
            <p:nvPr/>
          </p:nvCxnSpPr>
          <p:spPr>
            <a:xfrm flipH="1">
              <a:off x="8184524" y="2625349"/>
              <a:ext cx="386366" cy="583152"/>
            </a:xfrm>
            <a:prstGeom prst="line">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D386350-77DE-41C8-A555-567810DBF6E4}"/>
                </a:ext>
              </a:extLst>
            </p:cNvPr>
            <p:cNvSpPr txBox="1"/>
            <p:nvPr/>
          </p:nvSpPr>
          <p:spPr>
            <a:xfrm rot="18161827">
              <a:off x="7935345" y="2739582"/>
              <a:ext cx="690746" cy="246221"/>
            </a:xfrm>
            <a:prstGeom prst="rect">
              <a:avLst/>
            </a:prstGeom>
            <a:noFill/>
          </p:spPr>
          <p:txBody>
            <a:bodyPr wrap="square" rtlCol="0">
              <a:spAutoFit/>
            </a:bodyPr>
            <a:lstStyle/>
            <a:p>
              <a:pPr algn="ctr"/>
              <a:r>
                <a:rPr lang="en-AU" sz="1000" dirty="0">
                  <a:solidFill>
                    <a:srgbClr val="FF0000"/>
                  </a:solidFill>
                </a:rPr>
                <a:t>130mm</a:t>
              </a:r>
            </a:p>
          </p:txBody>
        </p:sp>
      </p:grpSp>
    </p:spTree>
    <p:extLst>
      <p:ext uri="{BB962C8B-B14F-4D97-AF65-F5344CB8AC3E}">
        <p14:creationId xmlns:p14="http://schemas.microsoft.com/office/powerpoint/2010/main" val="3780920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 188">
            <a:extLst>
              <a:ext uri="{FF2B5EF4-FFF2-40B4-BE49-F238E27FC236}">
                <a16:creationId xmlns:a16="http://schemas.microsoft.com/office/drawing/2014/main" id="{A94E127D-89EE-431F-A4A1-98B497D79B71}"/>
              </a:ext>
            </a:extLst>
          </p:cNvPr>
          <p:cNvGrpSpPr/>
          <p:nvPr/>
        </p:nvGrpSpPr>
        <p:grpSpPr>
          <a:xfrm>
            <a:off x="5679680" y="2998947"/>
            <a:ext cx="4062675" cy="2584195"/>
            <a:chOff x="5679680" y="2998947"/>
            <a:chExt cx="4062675" cy="2584195"/>
          </a:xfrm>
        </p:grpSpPr>
        <p:sp>
          <p:nvSpPr>
            <p:cNvPr id="71" name="Octagon 70">
              <a:extLst>
                <a:ext uri="{FF2B5EF4-FFF2-40B4-BE49-F238E27FC236}">
                  <a16:creationId xmlns:a16="http://schemas.microsoft.com/office/drawing/2014/main" id="{F28E4B14-B1B2-4874-B4BF-16412BB3EE5D}"/>
                </a:ext>
              </a:extLst>
            </p:cNvPr>
            <p:cNvSpPr/>
            <p:nvPr/>
          </p:nvSpPr>
          <p:spPr>
            <a:xfrm>
              <a:off x="7250875" y="3846018"/>
              <a:ext cx="2491480" cy="1552349"/>
            </a:xfrm>
            <a:prstGeom prst="octagon">
              <a:avLst>
                <a:gd name="adj" fmla="val 11056"/>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5" name="Group 74">
              <a:extLst>
                <a:ext uri="{FF2B5EF4-FFF2-40B4-BE49-F238E27FC236}">
                  <a16:creationId xmlns:a16="http://schemas.microsoft.com/office/drawing/2014/main" id="{2208A495-D9DE-4525-A259-CA4349AFEDAA}"/>
                </a:ext>
              </a:extLst>
            </p:cNvPr>
            <p:cNvGrpSpPr/>
            <p:nvPr/>
          </p:nvGrpSpPr>
          <p:grpSpPr>
            <a:xfrm rot="20021835">
              <a:off x="5679680" y="4795053"/>
              <a:ext cx="1924594" cy="788089"/>
              <a:chOff x="4212071" y="2564859"/>
              <a:chExt cx="2789829" cy="1142387"/>
            </a:xfrm>
          </p:grpSpPr>
          <p:sp>
            <p:nvSpPr>
              <p:cNvPr id="76" name="Rectangle 75">
                <a:extLst>
                  <a:ext uri="{FF2B5EF4-FFF2-40B4-BE49-F238E27FC236}">
                    <a16:creationId xmlns:a16="http://schemas.microsoft.com/office/drawing/2014/main" id="{B9B9A7DE-7D31-4008-8E16-300AFA71598A}"/>
                  </a:ext>
                </a:extLst>
              </p:cNvPr>
              <p:cNvSpPr/>
              <p:nvPr/>
            </p:nvSpPr>
            <p:spPr>
              <a:xfrm rot="1405063">
                <a:off x="4212071" y="2998456"/>
                <a:ext cx="2789829" cy="261722"/>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2" name="Oval 81">
                <a:extLst>
                  <a:ext uri="{FF2B5EF4-FFF2-40B4-BE49-F238E27FC236}">
                    <a16:creationId xmlns:a16="http://schemas.microsoft.com/office/drawing/2014/main" id="{95149AB4-DE6A-4280-8F95-CE46A29AFBCE}"/>
                  </a:ext>
                </a:extLst>
              </p:cNvPr>
              <p:cNvSpPr/>
              <p:nvPr/>
            </p:nvSpPr>
            <p:spPr>
              <a:xfrm rot="471291">
                <a:off x="4395156" y="2564859"/>
                <a:ext cx="139828" cy="14114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78" name="Group 77">
                <a:extLst>
                  <a:ext uri="{FF2B5EF4-FFF2-40B4-BE49-F238E27FC236}">
                    <a16:creationId xmlns:a16="http://schemas.microsoft.com/office/drawing/2014/main" id="{DF4A2092-FB75-4AFA-BCFA-66F38332089C}"/>
                  </a:ext>
                </a:extLst>
              </p:cNvPr>
              <p:cNvGrpSpPr/>
              <p:nvPr/>
            </p:nvGrpSpPr>
            <p:grpSpPr>
              <a:xfrm>
                <a:off x="6614983" y="3502458"/>
                <a:ext cx="213099" cy="204788"/>
                <a:chOff x="8963381" y="3871936"/>
                <a:chExt cx="213099" cy="204788"/>
              </a:xfrm>
            </p:grpSpPr>
            <p:sp>
              <p:nvSpPr>
                <p:cNvPr id="79" name="Oval 78">
                  <a:extLst>
                    <a:ext uri="{FF2B5EF4-FFF2-40B4-BE49-F238E27FC236}">
                      <a16:creationId xmlns:a16="http://schemas.microsoft.com/office/drawing/2014/main" id="{47D08883-EEED-4FBA-BD17-16F5BEB6DF66}"/>
                    </a:ext>
                  </a:extLst>
                </p:cNvPr>
                <p:cNvSpPr/>
                <p:nvPr/>
              </p:nvSpPr>
              <p:spPr>
                <a:xfrm>
                  <a:off x="8963381" y="3871936"/>
                  <a:ext cx="213099" cy="2047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Oval 79">
                  <a:extLst>
                    <a:ext uri="{FF2B5EF4-FFF2-40B4-BE49-F238E27FC236}">
                      <a16:creationId xmlns:a16="http://schemas.microsoft.com/office/drawing/2014/main" id="{67EDA753-ADC4-436F-9455-0F8E1DBFDF69}"/>
                    </a:ext>
                  </a:extLst>
                </p:cNvPr>
                <p:cNvSpPr/>
                <p:nvPr/>
              </p:nvSpPr>
              <p:spPr>
                <a:xfrm>
                  <a:off x="9002396" y="3905719"/>
                  <a:ext cx="139830" cy="1411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83" name="Octagon 82">
              <a:extLst>
                <a:ext uri="{FF2B5EF4-FFF2-40B4-BE49-F238E27FC236}">
                  <a16:creationId xmlns:a16="http://schemas.microsoft.com/office/drawing/2014/main" id="{F263C1F6-1616-45FF-8C50-4EEFDFFDBCD9}"/>
                </a:ext>
              </a:extLst>
            </p:cNvPr>
            <p:cNvSpPr/>
            <p:nvPr/>
          </p:nvSpPr>
          <p:spPr>
            <a:xfrm>
              <a:off x="7355920" y="2998947"/>
              <a:ext cx="756895" cy="1977674"/>
            </a:xfrm>
            <a:prstGeom prst="octagon">
              <a:avLst>
                <a:gd name="adj" fmla="val 11743"/>
              </a:avLst>
            </a:prstGeom>
            <a:solidFill>
              <a:srgbClr val="767171">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174" name="Straight Connector 173">
            <a:extLst>
              <a:ext uri="{FF2B5EF4-FFF2-40B4-BE49-F238E27FC236}">
                <a16:creationId xmlns:a16="http://schemas.microsoft.com/office/drawing/2014/main" id="{2A6EB0E3-FDCE-4430-8446-2D2BB36F1D73}"/>
              </a:ext>
            </a:extLst>
          </p:cNvPr>
          <p:cNvCxnSpPr/>
          <p:nvPr/>
        </p:nvCxnSpPr>
        <p:spPr>
          <a:xfrm>
            <a:off x="7348584" y="5138488"/>
            <a:ext cx="312259" cy="0"/>
          </a:xfrm>
          <a:prstGeom prst="line">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F3C21F2-E97E-4A2D-A5E3-97C53B597241}"/>
              </a:ext>
            </a:extLst>
          </p:cNvPr>
          <p:cNvCxnSpPr>
            <a:cxnSpLocks/>
          </p:cNvCxnSpPr>
          <p:nvPr/>
        </p:nvCxnSpPr>
        <p:spPr>
          <a:xfrm rot="16200000">
            <a:off x="7322464" y="5131749"/>
            <a:ext cx="312259" cy="0"/>
          </a:xfrm>
          <a:prstGeom prst="line">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F40DA379-4F4B-4651-BF04-B5752878C8BB}"/>
              </a:ext>
            </a:extLst>
          </p:cNvPr>
          <p:cNvGrpSpPr/>
          <p:nvPr/>
        </p:nvGrpSpPr>
        <p:grpSpPr>
          <a:xfrm>
            <a:off x="5823701" y="262263"/>
            <a:ext cx="3923482" cy="2399419"/>
            <a:chOff x="5823701" y="262263"/>
            <a:chExt cx="3923482" cy="2399419"/>
          </a:xfrm>
        </p:grpSpPr>
        <p:sp>
          <p:nvSpPr>
            <p:cNvPr id="12" name="Octagon 11">
              <a:extLst>
                <a:ext uri="{FF2B5EF4-FFF2-40B4-BE49-F238E27FC236}">
                  <a16:creationId xmlns:a16="http://schemas.microsoft.com/office/drawing/2014/main" id="{ADEB06D0-D765-4266-9CEF-13687C11E042}"/>
                </a:ext>
              </a:extLst>
            </p:cNvPr>
            <p:cNvSpPr/>
            <p:nvPr/>
          </p:nvSpPr>
          <p:spPr>
            <a:xfrm>
              <a:off x="7255703" y="1109333"/>
              <a:ext cx="2491480" cy="1552349"/>
            </a:xfrm>
            <a:prstGeom prst="octagon">
              <a:avLst>
                <a:gd name="adj" fmla="val 11056"/>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Octagon 94">
              <a:extLst>
                <a:ext uri="{FF2B5EF4-FFF2-40B4-BE49-F238E27FC236}">
                  <a16:creationId xmlns:a16="http://schemas.microsoft.com/office/drawing/2014/main" id="{33F8CB17-C739-4CB8-89A1-8FAAC8BE2716}"/>
                </a:ext>
              </a:extLst>
            </p:cNvPr>
            <p:cNvSpPr/>
            <p:nvPr/>
          </p:nvSpPr>
          <p:spPr>
            <a:xfrm>
              <a:off x="7360748" y="262263"/>
              <a:ext cx="756895" cy="1977674"/>
            </a:xfrm>
            <a:prstGeom prst="octagon">
              <a:avLst>
                <a:gd name="adj" fmla="val 11743"/>
              </a:avLst>
            </a:prstGeom>
            <a:solidFill>
              <a:srgbClr val="767171">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7" name="Group 26">
              <a:extLst>
                <a:ext uri="{FF2B5EF4-FFF2-40B4-BE49-F238E27FC236}">
                  <a16:creationId xmlns:a16="http://schemas.microsoft.com/office/drawing/2014/main" id="{A8B013AA-0724-44EC-B8EB-618ACFCBC25D}"/>
                </a:ext>
              </a:extLst>
            </p:cNvPr>
            <p:cNvGrpSpPr/>
            <p:nvPr/>
          </p:nvGrpSpPr>
          <p:grpSpPr>
            <a:xfrm>
              <a:off x="5823701" y="784731"/>
              <a:ext cx="1924479" cy="775409"/>
              <a:chOff x="4321428" y="1255809"/>
              <a:chExt cx="2789662" cy="1124008"/>
            </a:xfrm>
          </p:grpSpPr>
          <p:grpSp>
            <p:nvGrpSpPr>
              <p:cNvPr id="24" name="Group 23">
                <a:extLst>
                  <a:ext uri="{FF2B5EF4-FFF2-40B4-BE49-F238E27FC236}">
                    <a16:creationId xmlns:a16="http://schemas.microsoft.com/office/drawing/2014/main" id="{E4ABC782-7470-4DAA-9A73-18F3928DFEE9}"/>
                  </a:ext>
                </a:extLst>
              </p:cNvPr>
              <p:cNvGrpSpPr/>
              <p:nvPr/>
            </p:nvGrpSpPr>
            <p:grpSpPr>
              <a:xfrm rot="580788">
                <a:off x="4321428" y="1255809"/>
                <a:ext cx="2789662" cy="1124008"/>
                <a:chOff x="4496831" y="1235813"/>
                <a:chExt cx="2789662" cy="1124008"/>
              </a:xfrm>
            </p:grpSpPr>
            <p:grpSp>
              <p:nvGrpSpPr>
                <p:cNvPr id="33" name="Group 32">
                  <a:extLst>
                    <a:ext uri="{FF2B5EF4-FFF2-40B4-BE49-F238E27FC236}">
                      <a16:creationId xmlns:a16="http://schemas.microsoft.com/office/drawing/2014/main" id="{C5938D9E-06C6-4246-A1E7-D9175574A886}"/>
                    </a:ext>
                  </a:extLst>
                </p:cNvPr>
                <p:cNvGrpSpPr>
                  <a:grpSpLocks noChangeAspect="1"/>
                </p:cNvGrpSpPr>
                <p:nvPr/>
              </p:nvGrpSpPr>
              <p:grpSpPr>
                <a:xfrm rot="19587896">
                  <a:off x="4648359" y="1235813"/>
                  <a:ext cx="2638134" cy="590361"/>
                  <a:chOff x="2964127" y="2234176"/>
                  <a:chExt cx="5182536" cy="1159746"/>
                </a:xfrm>
                <a:solidFill>
                  <a:schemeClr val="bg2">
                    <a:lumMod val="75000"/>
                  </a:schemeClr>
                </a:solidFill>
              </p:grpSpPr>
              <p:sp>
                <p:nvSpPr>
                  <p:cNvPr id="15" name="Rectangle 14">
                    <a:extLst>
                      <a:ext uri="{FF2B5EF4-FFF2-40B4-BE49-F238E27FC236}">
                        <a16:creationId xmlns:a16="http://schemas.microsoft.com/office/drawing/2014/main" id="{851A080B-8A49-474C-BB83-3CE09AC48007}"/>
                      </a:ext>
                    </a:extLst>
                  </p:cNvPr>
                  <p:cNvSpPr/>
                  <p:nvPr/>
                </p:nvSpPr>
                <p:spPr>
                  <a:xfrm>
                    <a:off x="6302610" y="2846153"/>
                    <a:ext cx="360008" cy="93587"/>
                  </a:xfrm>
                  <a:prstGeom prst="rect">
                    <a:avLst/>
                  </a:prstGeom>
                  <a:solidFill>
                    <a:schemeClr val="accent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5830BA86-E256-4CA8-AE1A-5E282C378FF1}"/>
                      </a:ext>
                    </a:extLst>
                  </p:cNvPr>
                  <p:cNvSpPr/>
                  <p:nvPr/>
                </p:nvSpPr>
                <p:spPr>
                  <a:xfrm>
                    <a:off x="4155235" y="2846153"/>
                    <a:ext cx="360008" cy="93587"/>
                  </a:xfrm>
                  <a:prstGeom prst="rect">
                    <a:avLst/>
                  </a:prstGeom>
                  <a:solidFill>
                    <a:schemeClr val="accent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a:extLst>
                      <a:ext uri="{FF2B5EF4-FFF2-40B4-BE49-F238E27FC236}">
                        <a16:creationId xmlns:a16="http://schemas.microsoft.com/office/drawing/2014/main" id="{D454FBDA-5E01-4D79-A708-F256A93B460B}"/>
                      </a:ext>
                    </a:extLst>
                  </p:cNvPr>
                  <p:cNvSpPr/>
                  <p:nvPr/>
                </p:nvSpPr>
                <p:spPr>
                  <a:xfrm>
                    <a:off x="7745328" y="2317196"/>
                    <a:ext cx="401335" cy="616503"/>
                  </a:xfrm>
                  <a:custGeom>
                    <a:avLst/>
                    <a:gdLst>
                      <a:gd name="connsiteX0" fmla="*/ 0 w 398861"/>
                      <a:gd name="connsiteY0" fmla="*/ 194847 h 389694"/>
                      <a:gd name="connsiteX1" fmla="*/ 199431 w 398861"/>
                      <a:gd name="connsiteY1" fmla="*/ 0 h 389694"/>
                      <a:gd name="connsiteX2" fmla="*/ 398862 w 398861"/>
                      <a:gd name="connsiteY2" fmla="*/ 194847 h 389694"/>
                      <a:gd name="connsiteX3" fmla="*/ 199431 w 398861"/>
                      <a:gd name="connsiteY3" fmla="*/ 389694 h 389694"/>
                      <a:gd name="connsiteX4" fmla="*/ 0 w 398861"/>
                      <a:gd name="connsiteY4" fmla="*/ 194847 h 389694"/>
                      <a:gd name="connsiteX0" fmla="*/ 0 w 398862"/>
                      <a:gd name="connsiteY0" fmla="*/ 194847 h 389694"/>
                      <a:gd name="connsiteX1" fmla="*/ 199431 w 398862"/>
                      <a:gd name="connsiteY1" fmla="*/ 0 h 389694"/>
                      <a:gd name="connsiteX2" fmla="*/ 398862 w 398862"/>
                      <a:gd name="connsiteY2" fmla="*/ 194847 h 389694"/>
                      <a:gd name="connsiteX3" fmla="*/ 199431 w 398862"/>
                      <a:gd name="connsiteY3" fmla="*/ 389694 h 389694"/>
                      <a:gd name="connsiteX4" fmla="*/ 91440 w 398862"/>
                      <a:gd name="connsiteY4" fmla="*/ 286287 h 389694"/>
                      <a:gd name="connsiteX0" fmla="*/ 0 w 396481"/>
                      <a:gd name="connsiteY0" fmla="*/ 34916 h 539325"/>
                      <a:gd name="connsiteX1" fmla="*/ 197050 w 396481"/>
                      <a:gd name="connsiteY1" fmla="*/ 149631 h 539325"/>
                      <a:gd name="connsiteX2" fmla="*/ 396481 w 396481"/>
                      <a:gd name="connsiteY2" fmla="*/ 344478 h 539325"/>
                      <a:gd name="connsiteX3" fmla="*/ 197050 w 396481"/>
                      <a:gd name="connsiteY3" fmla="*/ 539325 h 539325"/>
                      <a:gd name="connsiteX4" fmla="*/ 89059 w 396481"/>
                      <a:gd name="connsiteY4" fmla="*/ 435918 h 539325"/>
                      <a:gd name="connsiteX0" fmla="*/ 0 w 396481"/>
                      <a:gd name="connsiteY0" fmla="*/ 34916 h 539325"/>
                      <a:gd name="connsiteX1" fmla="*/ 197050 w 396481"/>
                      <a:gd name="connsiteY1" fmla="*/ 149631 h 539325"/>
                      <a:gd name="connsiteX2" fmla="*/ 396481 w 396481"/>
                      <a:gd name="connsiteY2" fmla="*/ 344478 h 539325"/>
                      <a:gd name="connsiteX3" fmla="*/ 197050 w 396481"/>
                      <a:gd name="connsiteY3" fmla="*/ 539325 h 539325"/>
                      <a:gd name="connsiteX4" fmla="*/ 89059 w 396481"/>
                      <a:gd name="connsiteY4" fmla="*/ 435918 h 539325"/>
                      <a:gd name="connsiteX0" fmla="*/ 0 w 396481"/>
                      <a:gd name="connsiteY0" fmla="*/ 0 h 504409"/>
                      <a:gd name="connsiteX1" fmla="*/ 197050 w 396481"/>
                      <a:gd name="connsiteY1" fmla="*/ 114715 h 504409"/>
                      <a:gd name="connsiteX2" fmla="*/ 396481 w 396481"/>
                      <a:gd name="connsiteY2" fmla="*/ 309562 h 504409"/>
                      <a:gd name="connsiteX3" fmla="*/ 197050 w 396481"/>
                      <a:gd name="connsiteY3" fmla="*/ 504409 h 504409"/>
                      <a:gd name="connsiteX4" fmla="*/ 89059 w 396481"/>
                      <a:gd name="connsiteY4" fmla="*/ 401002 h 504409"/>
                      <a:gd name="connsiteX0" fmla="*/ 0 w 396481"/>
                      <a:gd name="connsiteY0" fmla="*/ 0 h 504409"/>
                      <a:gd name="connsiteX1" fmla="*/ 197050 w 396481"/>
                      <a:gd name="connsiteY1" fmla="*/ 114715 h 504409"/>
                      <a:gd name="connsiteX2" fmla="*/ 396481 w 396481"/>
                      <a:gd name="connsiteY2" fmla="*/ 309562 h 504409"/>
                      <a:gd name="connsiteX3" fmla="*/ 197050 w 396481"/>
                      <a:gd name="connsiteY3" fmla="*/ 504409 h 504409"/>
                      <a:gd name="connsiteX4" fmla="*/ 89059 w 396481"/>
                      <a:gd name="connsiteY4" fmla="*/ 401002 h 504409"/>
                      <a:gd name="connsiteX0" fmla="*/ 0 w 396481"/>
                      <a:gd name="connsiteY0" fmla="*/ 0 h 504409"/>
                      <a:gd name="connsiteX1" fmla="*/ 204194 w 396481"/>
                      <a:gd name="connsiteY1" fmla="*/ 105190 h 504409"/>
                      <a:gd name="connsiteX2" fmla="*/ 396481 w 396481"/>
                      <a:gd name="connsiteY2" fmla="*/ 309562 h 504409"/>
                      <a:gd name="connsiteX3" fmla="*/ 197050 w 396481"/>
                      <a:gd name="connsiteY3" fmla="*/ 504409 h 504409"/>
                      <a:gd name="connsiteX4" fmla="*/ 89059 w 396481"/>
                      <a:gd name="connsiteY4" fmla="*/ 401002 h 504409"/>
                      <a:gd name="connsiteX0" fmla="*/ 0 w 396481"/>
                      <a:gd name="connsiteY0" fmla="*/ 0 h 504409"/>
                      <a:gd name="connsiteX1" fmla="*/ 204194 w 396481"/>
                      <a:gd name="connsiteY1" fmla="*/ 105190 h 504409"/>
                      <a:gd name="connsiteX2" fmla="*/ 396481 w 396481"/>
                      <a:gd name="connsiteY2" fmla="*/ 309562 h 504409"/>
                      <a:gd name="connsiteX3" fmla="*/ 197050 w 396481"/>
                      <a:gd name="connsiteY3" fmla="*/ 504409 h 504409"/>
                      <a:gd name="connsiteX4" fmla="*/ 89059 w 396481"/>
                      <a:gd name="connsiteY4" fmla="*/ 401002 h 504409"/>
                      <a:gd name="connsiteX0" fmla="*/ 81738 w 478219"/>
                      <a:gd name="connsiteY0" fmla="*/ 0 h 669188"/>
                      <a:gd name="connsiteX1" fmla="*/ 285932 w 478219"/>
                      <a:gd name="connsiteY1" fmla="*/ 105190 h 669188"/>
                      <a:gd name="connsiteX2" fmla="*/ 478219 w 478219"/>
                      <a:gd name="connsiteY2" fmla="*/ 309562 h 669188"/>
                      <a:gd name="connsiteX3" fmla="*/ 278788 w 478219"/>
                      <a:gd name="connsiteY3" fmla="*/ 504409 h 669188"/>
                      <a:gd name="connsiteX4" fmla="*/ 18397 w 478219"/>
                      <a:gd name="connsiteY4" fmla="*/ 667702 h 669188"/>
                      <a:gd name="connsiteX0" fmla="*/ 63341 w 459822"/>
                      <a:gd name="connsiteY0" fmla="*/ 0 h 667702"/>
                      <a:gd name="connsiteX1" fmla="*/ 267535 w 459822"/>
                      <a:gd name="connsiteY1" fmla="*/ 105190 h 667702"/>
                      <a:gd name="connsiteX2" fmla="*/ 459822 w 459822"/>
                      <a:gd name="connsiteY2" fmla="*/ 309562 h 667702"/>
                      <a:gd name="connsiteX3" fmla="*/ 260391 w 459822"/>
                      <a:gd name="connsiteY3" fmla="*/ 504409 h 667702"/>
                      <a:gd name="connsiteX4" fmla="*/ 0 w 459822"/>
                      <a:gd name="connsiteY4" fmla="*/ 667702 h 667702"/>
                      <a:gd name="connsiteX0" fmla="*/ 63341 w 459822"/>
                      <a:gd name="connsiteY0" fmla="*/ 0 h 667702"/>
                      <a:gd name="connsiteX1" fmla="*/ 267535 w 459822"/>
                      <a:gd name="connsiteY1" fmla="*/ 105190 h 667702"/>
                      <a:gd name="connsiteX2" fmla="*/ 459822 w 459822"/>
                      <a:gd name="connsiteY2" fmla="*/ 309562 h 667702"/>
                      <a:gd name="connsiteX3" fmla="*/ 260391 w 459822"/>
                      <a:gd name="connsiteY3" fmla="*/ 504409 h 667702"/>
                      <a:gd name="connsiteX4" fmla="*/ 0 w 459822"/>
                      <a:gd name="connsiteY4" fmla="*/ 667702 h 667702"/>
                      <a:gd name="connsiteX0" fmla="*/ 63341 w 459822"/>
                      <a:gd name="connsiteY0" fmla="*/ 0 h 667702"/>
                      <a:gd name="connsiteX1" fmla="*/ 267535 w 459822"/>
                      <a:gd name="connsiteY1" fmla="*/ 105190 h 667702"/>
                      <a:gd name="connsiteX2" fmla="*/ 459822 w 459822"/>
                      <a:gd name="connsiteY2" fmla="*/ 309562 h 667702"/>
                      <a:gd name="connsiteX3" fmla="*/ 260391 w 459822"/>
                      <a:gd name="connsiteY3" fmla="*/ 504409 h 667702"/>
                      <a:gd name="connsiteX4" fmla="*/ 0 w 459822"/>
                      <a:gd name="connsiteY4" fmla="*/ 667702 h 667702"/>
                      <a:gd name="connsiteX0" fmla="*/ 63341 w 459822"/>
                      <a:gd name="connsiteY0" fmla="*/ 0 h 667702"/>
                      <a:gd name="connsiteX1" fmla="*/ 267535 w 459822"/>
                      <a:gd name="connsiteY1" fmla="*/ 105190 h 667702"/>
                      <a:gd name="connsiteX2" fmla="*/ 459822 w 459822"/>
                      <a:gd name="connsiteY2" fmla="*/ 309562 h 667702"/>
                      <a:gd name="connsiteX3" fmla="*/ 260391 w 459822"/>
                      <a:gd name="connsiteY3" fmla="*/ 504409 h 667702"/>
                      <a:gd name="connsiteX4" fmla="*/ 0 w 459822"/>
                      <a:gd name="connsiteY4" fmla="*/ 667702 h 667702"/>
                      <a:gd name="connsiteX0" fmla="*/ 63341 w 459822"/>
                      <a:gd name="connsiteY0" fmla="*/ 0 h 667702"/>
                      <a:gd name="connsiteX1" fmla="*/ 267535 w 459822"/>
                      <a:gd name="connsiteY1" fmla="*/ 105190 h 667702"/>
                      <a:gd name="connsiteX2" fmla="*/ 459822 w 459822"/>
                      <a:gd name="connsiteY2" fmla="*/ 309562 h 667702"/>
                      <a:gd name="connsiteX3" fmla="*/ 267535 w 459822"/>
                      <a:gd name="connsiteY3" fmla="*/ 511553 h 667702"/>
                      <a:gd name="connsiteX4" fmla="*/ 0 w 459822"/>
                      <a:gd name="connsiteY4" fmla="*/ 667702 h 667702"/>
                      <a:gd name="connsiteX0" fmla="*/ 63341 w 459822"/>
                      <a:gd name="connsiteY0" fmla="*/ 0 h 667702"/>
                      <a:gd name="connsiteX1" fmla="*/ 267535 w 459822"/>
                      <a:gd name="connsiteY1" fmla="*/ 105190 h 667702"/>
                      <a:gd name="connsiteX2" fmla="*/ 459822 w 459822"/>
                      <a:gd name="connsiteY2" fmla="*/ 309562 h 667702"/>
                      <a:gd name="connsiteX3" fmla="*/ 267535 w 459822"/>
                      <a:gd name="connsiteY3" fmla="*/ 511553 h 667702"/>
                      <a:gd name="connsiteX4" fmla="*/ 0 w 459822"/>
                      <a:gd name="connsiteY4" fmla="*/ 667702 h 667702"/>
                      <a:gd name="connsiteX0" fmla="*/ 63341 w 459822"/>
                      <a:gd name="connsiteY0" fmla="*/ 0 h 667702"/>
                      <a:gd name="connsiteX1" fmla="*/ 267535 w 459822"/>
                      <a:gd name="connsiteY1" fmla="*/ 105190 h 667702"/>
                      <a:gd name="connsiteX2" fmla="*/ 459822 w 459822"/>
                      <a:gd name="connsiteY2" fmla="*/ 309562 h 667702"/>
                      <a:gd name="connsiteX3" fmla="*/ 267535 w 459822"/>
                      <a:gd name="connsiteY3" fmla="*/ 511553 h 667702"/>
                      <a:gd name="connsiteX4" fmla="*/ 53725 w 459822"/>
                      <a:gd name="connsiteY4" fmla="*/ 628409 h 667702"/>
                      <a:gd name="connsiteX5" fmla="*/ 0 w 459822"/>
                      <a:gd name="connsiteY5" fmla="*/ 667702 h 667702"/>
                      <a:gd name="connsiteX0" fmla="*/ 53816 w 450297"/>
                      <a:gd name="connsiteY0" fmla="*/ 0 h 633822"/>
                      <a:gd name="connsiteX1" fmla="*/ 258010 w 450297"/>
                      <a:gd name="connsiteY1" fmla="*/ 105190 h 633822"/>
                      <a:gd name="connsiteX2" fmla="*/ 450297 w 450297"/>
                      <a:gd name="connsiteY2" fmla="*/ 309562 h 633822"/>
                      <a:gd name="connsiteX3" fmla="*/ 258010 w 450297"/>
                      <a:gd name="connsiteY3" fmla="*/ 511553 h 633822"/>
                      <a:gd name="connsiteX4" fmla="*/ 44200 w 450297"/>
                      <a:gd name="connsiteY4" fmla="*/ 628409 h 633822"/>
                      <a:gd name="connsiteX5" fmla="*/ 0 w 450297"/>
                      <a:gd name="connsiteY5" fmla="*/ 584359 h 633822"/>
                      <a:gd name="connsiteX0" fmla="*/ 25966 w 422447"/>
                      <a:gd name="connsiteY0" fmla="*/ 6238 h 635389"/>
                      <a:gd name="connsiteX1" fmla="*/ 230160 w 422447"/>
                      <a:gd name="connsiteY1" fmla="*/ 111428 h 635389"/>
                      <a:gd name="connsiteX2" fmla="*/ 422447 w 422447"/>
                      <a:gd name="connsiteY2" fmla="*/ 315800 h 635389"/>
                      <a:gd name="connsiteX3" fmla="*/ 230160 w 422447"/>
                      <a:gd name="connsiteY3" fmla="*/ 517791 h 635389"/>
                      <a:gd name="connsiteX4" fmla="*/ 16350 w 422447"/>
                      <a:gd name="connsiteY4" fmla="*/ 634647 h 635389"/>
                      <a:gd name="connsiteX5" fmla="*/ 24537 w 422447"/>
                      <a:gd name="connsiteY5" fmla="*/ 47 h 635389"/>
                      <a:gd name="connsiteX0" fmla="*/ 25966 w 422447"/>
                      <a:gd name="connsiteY0" fmla="*/ 6238 h 635389"/>
                      <a:gd name="connsiteX1" fmla="*/ 230160 w 422447"/>
                      <a:gd name="connsiteY1" fmla="*/ 111428 h 635389"/>
                      <a:gd name="connsiteX2" fmla="*/ 422447 w 422447"/>
                      <a:gd name="connsiteY2" fmla="*/ 315800 h 635389"/>
                      <a:gd name="connsiteX3" fmla="*/ 230160 w 422447"/>
                      <a:gd name="connsiteY3" fmla="*/ 517791 h 635389"/>
                      <a:gd name="connsiteX4" fmla="*/ 16350 w 422447"/>
                      <a:gd name="connsiteY4" fmla="*/ 634647 h 635389"/>
                      <a:gd name="connsiteX5" fmla="*/ 24537 w 422447"/>
                      <a:gd name="connsiteY5" fmla="*/ 47 h 635389"/>
                      <a:gd name="connsiteX6" fmla="*/ 25966 w 422447"/>
                      <a:gd name="connsiteY6" fmla="*/ 6238 h 635389"/>
                      <a:gd name="connsiteX0" fmla="*/ 9616 w 406097"/>
                      <a:gd name="connsiteY0" fmla="*/ 6276 h 634685"/>
                      <a:gd name="connsiteX1" fmla="*/ 213810 w 406097"/>
                      <a:gd name="connsiteY1" fmla="*/ 111466 h 634685"/>
                      <a:gd name="connsiteX2" fmla="*/ 406097 w 406097"/>
                      <a:gd name="connsiteY2" fmla="*/ 315838 h 634685"/>
                      <a:gd name="connsiteX3" fmla="*/ 213810 w 406097"/>
                      <a:gd name="connsiteY3" fmla="*/ 517829 h 634685"/>
                      <a:gd name="connsiteX4" fmla="*/ 0 w 406097"/>
                      <a:gd name="connsiteY4" fmla="*/ 634685 h 634685"/>
                      <a:gd name="connsiteX5" fmla="*/ 8187 w 406097"/>
                      <a:gd name="connsiteY5" fmla="*/ 85 h 634685"/>
                      <a:gd name="connsiteX6" fmla="*/ 9616 w 406097"/>
                      <a:gd name="connsiteY6" fmla="*/ 6276 h 634685"/>
                      <a:gd name="connsiteX0" fmla="*/ 9616 w 406097"/>
                      <a:gd name="connsiteY0" fmla="*/ 6276 h 634685"/>
                      <a:gd name="connsiteX1" fmla="*/ 213810 w 406097"/>
                      <a:gd name="connsiteY1" fmla="*/ 111466 h 634685"/>
                      <a:gd name="connsiteX2" fmla="*/ 406097 w 406097"/>
                      <a:gd name="connsiteY2" fmla="*/ 315838 h 634685"/>
                      <a:gd name="connsiteX3" fmla="*/ 213810 w 406097"/>
                      <a:gd name="connsiteY3" fmla="*/ 517829 h 634685"/>
                      <a:gd name="connsiteX4" fmla="*/ 0 w 406097"/>
                      <a:gd name="connsiteY4" fmla="*/ 634685 h 634685"/>
                      <a:gd name="connsiteX5" fmla="*/ 8187 w 406097"/>
                      <a:gd name="connsiteY5" fmla="*/ 85 h 634685"/>
                      <a:gd name="connsiteX6" fmla="*/ 9616 w 406097"/>
                      <a:gd name="connsiteY6" fmla="*/ 6276 h 634685"/>
                      <a:gd name="connsiteX0" fmla="*/ 9616 w 406097"/>
                      <a:gd name="connsiteY0" fmla="*/ 6276 h 634685"/>
                      <a:gd name="connsiteX1" fmla="*/ 213810 w 406097"/>
                      <a:gd name="connsiteY1" fmla="*/ 111466 h 634685"/>
                      <a:gd name="connsiteX2" fmla="*/ 406097 w 406097"/>
                      <a:gd name="connsiteY2" fmla="*/ 315838 h 634685"/>
                      <a:gd name="connsiteX3" fmla="*/ 213810 w 406097"/>
                      <a:gd name="connsiteY3" fmla="*/ 517829 h 634685"/>
                      <a:gd name="connsiteX4" fmla="*/ 0 w 406097"/>
                      <a:gd name="connsiteY4" fmla="*/ 634685 h 634685"/>
                      <a:gd name="connsiteX5" fmla="*/ 8187 w 406097"/>
                      <a:gd name="connsiteY5" fmla="*/ 85 h 634685"/>
                      <a:gd name="connsiteX6" fmla="*/ 9616 w 406097"/>
                      <a:gd name="connsiteY6" fmla="*/ 6276 h 634685"/>
                      <a:gd name="connsiteX0" fmla="*/ 7234 w 406097"/>
                      <a:gd name="connsiteY0" fmla="*/ 0 h 706991"/>
                      <a:gd name="connsiteX1" fmla="*/ 213810 w 406097"/>
                      <a:gd name="connsiteY1" fmla="*/ 183772 h 706991"/>
                      <a:gd name="connsiteX2" fmla="*/ 406097 w 406097"/>
                      <a:gd name="connsiteY2" fmla="*/ 388144 h 706991"/>
                      <a:gd name="connsiteX3" fmla="*/ 213810 w 406097"/>
                      <a:gd name="connsiteY3" fmla="*/ 590135 h 706991"/>
                      <a:gd name="connsiteX4" fmla="*/ 0 w 406097"/>
                      <a:gd name="connsiteY4" fmla="*/ 706991 h 706991"/>
                      <a:gd name="connsiteX5" fmla="*/ 8187 w 406097"/>
                      <a:gd name="connsiteY5" fmla="*/ 72391 h 706991"/>
                      <a:gd name="connsiteX6" fmla="*/ 7234 w 406097"/>
                      <a:gd name="connsiteY6" fmla="*/ 0 h 706991"/>
                      <a:gd name="connsiteX0" fmla="*/ 30125 w 428988"/>
                      <a:gd name="connsiteY0" fmla="*/ 21165 h 728156"/>
                      <a:gd name="connsiteX1" fmla="*/ 236701 w 428988"/>
                      <a:gd name="connsiteY1" fmla="*/ 204937 h 728156"/>
                      <a:gd name="connsiteX2" fmla="*/ 428988 w 428988"/>
                      <a:gd name="connsiteY2" fmla="*/ 409309 h 728156"/>
                      <a:gd name="connsiteX3" fmla="*/ 236701 w 428988"/>
                      <a:gd name="connsiteY3" fmla="*/ 611300 h 728156"/>
                      <a:gd name="connsiteX4" fmla="*/ 22891 w 428988"/>
                      <a:gd name="connsiteY4" fmla="*/ 728156 h 728156"/>
                      <a:gd name="connsiteX5" fmla="*/ 30125 w 428988"/>
                      <a:gd name="connsiteY5" fmla="*/ 21165 h 728156"/>
                      <a:gd name="connsiteX0" fmla="*/ 30125 w 428988"/>
                      <a:gd name="connsiteY0" fmla="*/ 28390 h 652037"/>
                      <a:gd name="connsiteX1" fmla="*/ 236701 w 428988"/>
                      <a:gd name="connsiteY1" fmla="*/ 128818 h 652037"/>
                      <a:gd name="connsiteX2" fmla="*/ 428988 w 428988"/>
                      <a:gd name="connsiteY2" fmla="*/ 333190 h 652037"/>
                      <a:gd name="connsiteX3" fmla="*/ 236701 w 428988"/>
                      <a:gd name="connsiteY3" fmla="*/ 535181 h 652037"/>
                      <a:gd name="connsiteX4" fmla="*/ 22891 w 428988"/>
                      <a:gd name="connsiteY4" fmla="*/ 652037 h 652037"/>
                      <a:gd name="connsiteX5" fmla="*/ 30125 w 428988"/>
                      <a:gd name="connsiteY5" fmla="*/ 28390 h 652037"/>
                      <a:gd name="connsiteX0" fmla="*/ 19286 w 418149"/>
                      <a:gd name="connsiteY0" fmla="*/ 28390 h 652037"/>
                      <a:gd name="connsiteX1" fmla="*/ 225862 w 418149"/>
                      <a:gd name="connsiteY1" fmla="*/ 128818 h 652037"/>
                      <a:gd name="connsiteX2" fmla="*/ 418149 w 418149"/>
                      <a:gd name="connsiteY2" fmla="*/ 333190 h 652037"/>
                      <a:gd name="connsiteX3" fmla="*/ 225862 w 418149"/>
                      <a:gd name="connsiteY3" fmla="*/ 535181 h 652037"/>
                      <a:gd name="connsiteX4" fmla="*/ 12052 w 418149"/>
                      <a:gd name="connsiteY4" fmla="*/ 652037 h 652037"/>
                      <a:gd name="connsiteX5" fmla="*/ 19286 w 418149"/>
                      <a:gd name="connsiteY5" fmla="*/ 28390 h 652037"/>
                      <a:gd name="connsiteX0" fmla="*/ 19286 w 418149"/>
                      <a:gd name="connsiteY0" fmla="*/ 0 h 623647"/>
                      <a:gd name="connsiteX1" fmla="*/ 225862 w 418149"/>
                      <a:gd name="connsiteY1" fmla="*/ 100428 h 623647"/>
                      <a:gd name="connsiteX2" fmla="*/ 418149 w 418149"/>
                      <a:gd name="connsiteY2" fmla="*/ 304800 h 623647"/>
                      <a:gd name="connsiteX3" fmla="*/ 225862 w 418149"/>
                      <a:gd name="connsiteY3" fmla="*/ 506791 h 623647"/>
                      <a:gd name="connsiteX4" fmla="*/ 12052 w 418149"/>
                      <a:gd name="connsiteY4" fmla="*/ 623647 h 623647"/>
                      <a:gd name="connsiteX5" fmla="*/ 19286 w 418149"/>
                      <a:gd name="connsiteY5" fmla="*/ 0 h 623647"/>
                      <a:gd name="connsiteX0" fmla="*/ 19286 w 418149"/>
                      <a:gd name="connsiteY0" fmla="*/ 0 h 623647"/>
                      <a:gd name="connsiteX1" fmla="*/ 225862 w 418149"/>
                      <a:gd name="connsiteY1" fmla="*/ 100428 h 623647"/>
                      <a:gd name="connsiteX2" fmla="*/ 418149 w 418149"/>
                      <a:gd name="connsiteY2" fmla="*/ 304800 h 623647"/>
                      <a:gd name="connsiteX3" fmla="*/ 225862 w 418149"/>
                      <a:gd name="connsiteY3" fmla="*/ 506791 h 623647"/>
                      <a:gd name="connsiteX4" fmla="*/ 12052 w 418149"/>
                      <a:gd name="connsiteY4" fmla="*/ 623647 h 623647"/>
                      <a:gd name="connsiteX5" fmla="*/ 19286 w 418149"/>
                      <a:gd name="connsiteY5" fmla="*/ 0 h 623647"/>
                      <a:gd name="connsiteX0" fmla="*/ 7234 w 406097"/>
                      <a:gd name="connsiteY0" fmla="*/ 0 h 623647"/>
                      <a:gd name="connsiteX1" fmla="*/ 213810 w 406097"/>
                      <a:gd name="connsiteY1" fmla="*/ 100428 h 623647"/>
                      <a:gd name="connsiteX2" fmla="*/ 406097 w 406097"/>
                      <a:gd name="connsiteY2" fmla="*/ 304800 h 623647"/>
                      <a:gd name="connsiteX3" fmla="*/ 213810 w 406097"/>
                      <a:gd name="connsiteY3" fmla="*/ 506791 h 623647"/>
                      <a:gd name="connsiteX4" fmla="*/ 0 w 406097"/>
                      <a:gd name="connsiteY4" fmla="*/ 623647 h 623647"/>
                      <a:gd name="connsiteX5" fmla="*/ 7234 w 406097"/>
                      <a:gd name="connsiteY5" fmla="*/ 0 h 623647"/>
                      <a:gd name="connsiteX0" fmla="*/ 2472 w 401335"/>
                      <a:gd name="connsiteY0" fmla="*/ 0 h 616503"/>
                      <a:gd name="connsiteX1" fmla="*/ 209048 w 401335"/>
                      <a:gd name="connsiteY1" fmla="*/ 100428 h 616503"/>
                      <a:gd name="connsiteX2" fmla="*/ 401335 w 401335"/>
                      <a:gd name="connsiteY2" fmla="*/ 304800 h 616503"/>
                      <a:gd name="connsiteX3" fmla="*/ 209048 w 401335"/>
                      <a:gd name="connsiteY3" fmla="*/ 506791 h 616503"/>
                      <a:gd name="connsiteX4" fmla="*/ 0 w 401335"/>
                      <a:gd name="connsiteY4" fmla="*/ 616503 h 616503"/>
                      <a:gd name="connsiteX5" fmla="*/ 2472 w 401335"/>
                      <a:gd name="connsiteY5" fmla="*/ 0 h 616503"/>
                      <a:gd name="connsiteX0" fmla="*/ 2472 w 401335"/>
                      <a:gd name="connsiteY0" fmla="*/ 0 h 616503"/>
                      <a:gd name="connsiteX1" fmla="*/ 209048 w 401335"/>
                      <a:gd name="connsiteY1" fmla="*/ 100428 h 616503"/>
                      <a:gd name="connsiteX2" fmla="*/ 401335 w 401335"/>
                      <a:gd name="connsiteY2" fmla="*/ 304800 h 616503"/>
                      <a:gd name="connsiteX3" fmla="*/ 209048 w 401335"/>
                      <a:gd name="connsiteY3" fmla="*/ 506791 h 616503"/>
                      <a:gd name="connsiteX4" fmla="*/ 0 w 401335"/>
                      <a:gd name="connsiteY4" fmla="*/ 616503 h 616503"/>
                      <a:gd name="connsiteX5" fmla="*/ 2472 w 401335"/>
                      <a:gd name="connsiteY5" fmla="*/ 0 h 61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335" h="616503">
                        <a:moveTo>
                          <a:pt x="2472" y="0"/>
                        </a:moveTo>
                        <a:cubicBezTo>
                          <a:pt x="138119" y="69960"/>
                          <a:pt x="99708" y="52010"/>
                          <a:pt x="209048" y="100428"/>
                        </a:cubicBezTo>
                        <a:cubicBezTo>
                          <a:pt x="285548" y="134304"/>
                          <a:pt x="401335" y="197189"/>
                          <a:pt x="401335" y="304800"/>
                        </a:cubicBezTo>
                        <a:cubicBezTo>
                          <a:pt x="401335" y="412411"/>
                          <a:pt x="280857" y="461885"/>
                          <a:pt x="209048" y="506791"/>
                        </a:cubicBezTo>
                        <a:cubicBezTo>
                          <a:pt x="137397" y="551598"/>
                          <a:pt x="137458" y="542853"/>
                          <a:pt x="0" y="616503"/>
                        </a:cubicBezTo>
                        <a:cubicBezTo>
                          <a:pt x="10815" y="356222"/>
                          <a:pt x="12081" y="287228"/>
                          <a:pt x="2472" y="0"/>
                        </a:cubicBezTo>
                        <a:close/>
                      </a:path>
                    </a:pathLst>
                  </a:cu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0" name="Trapezoid 29">
                    <a:extLst>
                      <a:ext uri="{FF2B5EF4-FFF2-40B4-BE49-F238E27FC236}">
                        <a16:creationId xmlns:a16="http://schemas.microsoft.com/office/drawing/2014/main" id="{B89F4D83-DDE6-42FE-8052-9BDEC76D86EF}"/>
                      </a:ext>
                    </a:extLst>
                  </p:cNvPr>
                  <p:cNvSpPr/>
                  <p:nvPr/>
                </p:nvSpPr>
                <p:spPr>
                  <a:xfrm rot="16200000">
                    <a:off x="7019067" y="2602367"/>
                    <a:ext cx="769366" cy="53343"/>
                  </a:xfrm>
                  <a:prstGeom prst="trapezoid">
                    <a:avLst>
                      <a:gd name="adj" fmla="val 122152"/>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Rectangle 1">
                    <a:extLst>
                      <a:ext uri="{FF2B5EF4-FFF2-40B4-BE49-F238E27FC236}">
                        <a16:creationId xmlns:a16="http://schemas.microsoft.com/office/drawing/2014/main" id="{3BEE3EF3-33E2-41C9-A801-2AC4E5C3315D}"/>
                      </a:ext>
                    </a:extLst>
                  </p:cNvPr>
                  <p:cNvSpPr/>
                  <p:nvPr/>
                </p:nvSpPr>
                <p:spPr>
                  <a:xfrm>
                    <a:off x="2964129" y="2454765"/>
                    <a:ext cx="675060" cy="319120"/>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BDF5FBB6-0396-43A0-9EB8-62D23E08D2B7}"/>
                      </a:ext>
                    </a:extLst>
                  </p:cNvPr>
                  <p:cNvSpPr/>
                  <p:nvPr/>
                </p:nvSpPr>
                <p:spPr>
                  <a:xfrm flipH="1">
                    <a:off x="2964128" y="2454765"/>
                    <a:ext cx="171833" cy="319120"/>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AB1C3FA5-DD42-4608-A2D0-1BE7D9FCDB07}"/>
                      </a:ext>
                    </a:extLst>
                  </p:cNvPr>
                  <p:cNvSpPr/>
                  <p:nvPr/>
                </p:nvSpPr>
                <p:spPr>
                  <a:xfrm flipH="1">
                    <a:off x="2964127" y="2546818"/>
                    <a:ext cx="171833" cy="141150"/>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4F748545-C0D9-4AAF-908B-B1D475D658DF}"/>
                      </a:ext>
                    </a:extLst>
                  </p:cNvPr>
                  <p:cNvSpPr/>
                  <p:nvPr/>
                </p:nvSpPr>
                <p:spPr>
                  <a:xfrm>
                    <a:off x="3639188" y="2384191"/>
                    <a:ext cx="3025497" cy="460268"/>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Rectangle 7">
                    <a:extLst>
                      <a:ext uri="{FF2B5EF4-FFF2-40B4-BE49-F238E27FC236}">
                        <a16:creationId xmlns:a16="http://schemas.microsoft.com/office/drawing/2014/main" id="{58BF916F-7FB2-469B-9345-FF823922DE07}"/>
                      </a:ext>
                    </a:extLst>
                  </p:cNvPr>
                  <p:cNvSpPr/>
                  <p:nvPr/>
                </p:nvSpPr>
                <p:spPr>
                  <a:xfrm>
                    <a:off x="6662617" y="2313615"/>
                    <a:ext cx="714459" cy="632102"/>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6581A133-6970-4AEB-AE5A-7C3D42B4FAFD}"/>
                      </a:ext>
                    </a:extLst>
                  </p:cNvPr>
                  <p:cNvSpPr/>
                  <p:nvPr/>
                </p:nvSpPr>
                <p:spPr>
                  <a:xfrm>
                    <a:off x="7440224" y="2234176"/>
                    <a:ext cx="316835" cy="711540"/>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D4B61FE5-C34E-4424-B8A9-AE27D817AC19}"/>
                      </a:ext>
                    </a:extLst>
                  </p:cNvPr>
                  <p:cNvSpPr/>
                  <p:nvPr/>
                </p:nvSpPr>
                <p:spPr>
                  <a:xfrm>
                    <a:off x="7679431" y="2234176"/>
                    <a:ext cx="77628" cy="711540"/>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901F4BBA-4A44-4EEF-90FE-0D60EB1321F5}"/>
                      </a:ext>
                    </a:extLst>
                  </p:cNvPr>
                  <p:cNvSpPr/>
                  <p:nvPr/>
                </p:nvSpPr>
                <p:spPr>
                  <a:xfrm>
                    <a:off x="6422641" y="2344299"/>
                    <a:ext cx="77628" cy="632102"/>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2827185A-01A2-4AB1-8CAF-5C8F6E487D75}"/>
                      </a:ext>
                    </a:extLst>
                  </p:cNvPr>
                  <p:cNvSpPr/>
                  <p:nvPr/>
                </p:nvSpPr>
                <p:spPr>
                  <a:xfrm>
                    <a:off x="4282159" y="2344299"/>
                    <a:ext cx="77628" cy="632102"/>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040B9E77-AE9E-4D1B-8F6B-0784F6FD5786}"/>
                      </a:ext>
                    </a:extLst>
                  </p:cNvPr>
                  <p:cNvSpPr/>
                  <p:nvPr/>
                </p:nvSpPr>
                <p:spPr>
                  <a:xfrm>
                    <a:off x="6765821" y="2403922"/>
                    <a:ext cx="990000" cy="990000"/>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a:extLst>
                      <a:ext uri="{FF2B5EF4-FFF2-40B4-BE49-F238E27FC236}">
                        <a16:creationId xmlns:a16="http://schemas.microsoft.com/office/drawing/2014/main" id="{2645252B-DC4B-4D18-95BF-3556BCC2CA13}"/>
                      </a:ext>
                    </a:extLst>
                  </p:cNvPr>
                  <p:cNvSpPr/>
                  <p:nvPr/>
                </p:nvSpPr>
                <p:spPr>
                  <a:xfrm>
                    <a:off x="7856957" y="2519363"/>
                    <a:ext cx="213099" cy="204788"/>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4A7A22B2-D897-4424-B376-8B783DED4AA0}"/>
                      </a:ext>
                    </a:extLst>
                  </p:cNvPr>
                  <p:cNvSpPr/>
                  <p:nvPr/>
                </p:nvSpPr>
                <p:spPr>
                  <a:xfrm>
                    <a:off x="7895972" y="2557157"/>
                    <a:ext cx="139830" cy="14115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Freeform: Shape 30">
                    <a:extLst>
                      <a:ext uri="{FF2B5EF4-FFF2-40B4-BE49-F238E27FC236}">
                        <a16:creationId xmlns:a16="http://schemas.microsoft.com/office/drawing/2014/main" id="{307F3F19-36BB-43E8-8DEA-C845188EE31B}"/>
                      </a:ext>
                    </a:extLst>
                  </p:cNvPr>
                  <p:cNvSpPr/>
                  <p:nvPr/>
                </p:nvSpPr>
                <p:spPr>
                  <a:xfrm>
                    <a:off x="4513196" y="2893150"/>
                    <a:ext cx="179352" cy="0"/>
                  </a:xfrm>
                  <a:custGeom>
                    <a:avLst/>
                    <a:gdLst>
                      <a:gd name="connsiteX0" fmla="*/ 0 w 179352"/>
                      <a:gd name="connsiteY0" fmla="*/ 0 h 0"/>
                      <a:gd name="connsiteX1" fmla="*/ 179352 w 179352"/>
                      <a:gd name="connsiteY1" fmla="*/ 0 h 0"/>
                    </a:gdLst>
                    <a:ahLst/>
                    <a:cxnLst>
                      <a:cxn ang="0">
                        <a:pos x="connsiteX0" y="connsiteY0"/>
                      </a:cxn>
                      <a:cxn ang="0">
                        <a:pos x="connsiteX1" y="connsiteY1"/>
                      </a:cxn>
                    </a:cxnLst>
                    <a:rect l="l" t="t" r="r" b="b"/>
                    <a:pathLst>
                      <a:path w="179352">
                        <a:moveTo>
                          <a:pt x="0" y="0"/>
                        </a:moveTo>
                        <a:lnTo>
                          <a:pt x="179352" y="0"/>
                        </a:ln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Freeform: Shape 31">
                    <a:extLst>
                      <a:ext uri="{FF2B5EF4-FFF2-40B4-BE49-F238E27FC236}">
                        <a16:creationId xmlns:a16="http://schemas.microsoft.com/office/drawing/2014/main" id="{BBF76F30-11AE-426E-A9E2-BA2AB35C6D54}"/>
                      </a:ext>
                    </a:extLst>
                  </p:cNvPr>
                  <p:cNvSpPr/>
                  <p:nvPr/>
                </p:nvSpPr>
                <p:spPr>
                  <a:xfrm>
                    <a:off x="6123258" y="2893150"/>
                    <a:ext cx="179352" cy="0"/>
                  </a:xfrm>
                  <a:custGeom>
                    <a:avLst/>
                    <a:gdLst>
                      <a:gd name="connsiteX0" fmla="*/ 0 w 179352"/>
                      <a:gd name="connsiteY0" fmla="*/ 0 h 0"/>
                      <a:gd name="connsiteX1" fmla="*/ 179352 w 179352"/>
                      <a:gd name="connsiteY1" fmla="*/ 0 h 0"/>
                    </a:gdLst>
                    <a:ahLst/>
                    <a:cxnLst>
                      <a:cxn ang="0">
                        <a:pos x="connsiteX0" y="connsiteY0"/>
                      </a:cxn>
                      <a:cxn ang="0">
                        <a:pos x="connsiteX1" y="connsiteY1"/>
                      </a:cxn>
                    </a:cxnLst>
                    <a:rect l="l" t="t" r="r" b="b"/>
                    <a:pathLst>
                      <a:path w="179352">
                        <a:moveTo>
                          <a:pt x="0" y="0"/>
                        </a:moveTo>
                        <a:lnTo>
                          <a:pt x="179352" y="0"/>
                        </a:ln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3" name="Rectangle: Top Corners Rounded 22">
                  <a:extLst>
                    <a:ext uri="{FF2B5EF4-FFF2-40B4-BE49-F238E27FC236}">
                      <a16:creationId xmlns:a16="http://schemas.microsoft.com/office/drawing/2014/main" id="{8BE84211-3C90-4D1E-9B6C-C6FDBE2FE6DD}"/>
                    </a:ext>
                  </a:extLst>
                </p:cNvPr>
                <p:cNvSpPr/>
                <p:nvPr/>
              </p:nvSpPr>
              <p:spPr>
                <a:xfrm rot="14179212">
                  <a:off x="4580543" y="2105295"/>
                  <a:ext cx="170814" cy="338238"/>
                </a:xfrm>
                <a:prstGeom prst="round2SameRect">
                  <a:avLst/>
                </a:prstGeom>
                <a:solidFill>
                  <a:schemeClr val="bg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99" name="Oval 98">
                <a:extLst>
                  <a:ext uri="{FF2B5EF4-FFF2-40B4-BE49-F238E27FC236}">
                    <a16:creationId xmlns:a16="http://schemas.microsoft.com/office/drawing/2014/main" id="{CEBEB906-73DE-4E52-A437-0323D1E42CC9}"/>
                  </a:ext>
                </a:extLst>
              </p:cNvPr>
              <p:cNvSpPr/>
              <p:nvPr/>
            </p:nvSpPr>
            <p:spPr>
              <a:xfrm rot="3200147" flipV="1">
                <a:off x="4404558" y="2043676"/>
                <a:ext cx="75975" cy="75706"/>
              </a:xfrm>
              <a:prstGeom prst="ellipse">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0" name="Oval 99">
                <a:extLst>
                  <a:ext uri="{FF2B5EF4-FFF2-40B4-BE49-F238E27FC236}">
                    <a16:creationId xmlns:a16="http://schemas.microsoft.com/office/drawing/2014/main" id="{B0198F1D-8663-42F7-A0BA-1ECBEC20A5FB}"/>
                  </a:ext>
                </a:extLst>
              </p:cNvPr>
              <p:cNvSpPr/>
              <p:nvPr/>
            </p:nvSpPr>
            <p:spPr>
              <a:xfrm rot="3200147" flipV="1">
                <a:off x="4402565" y="2042513"/>
                <a:ext cx="75975" cy="757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cxnSp>
        <p:nvCxnSpPr>
          <p:cNvPr id="170" name="Straight Connector 169">
            <a:extLst>
              <a:ext uri="{FF2B5EF4-FFF2-40B4-BE49-F238E27FC236}">
                <a16:creationId xmlns:a16="http://schemas.microsoft.com/office/drawing/2014/main" id="{793403DB-D767-404F-B295-051DF36D4F3A}"/>
              </a:ext>
            </a:extLst>
          </p:cNvPr>
          <p:cNvCxnSpPr/>
          <p:nvPr/>
        </p:nvCxnSpPr>
        <p:spPr>
          <a:xfrm>
            <a:off x="7486551" y="592442"/>
            <a:ext cx="312259" cy="0"/>
          </a:xfrm>
          <a:prstGeom prst="line">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5D92D807-D56F-4A76-9759-28ED31B0D39D}"/>
              </a:ext>
            </a:extLst>
          </p:cNvPr>
          <p:cNvCxnSpPr>
            <a:cxnSpLocks/>
          </p:cNvCxnSpPr>
          <p:nvPr/>
        </p:nvCxnSpPr>
        <p:spPr>
          <a:xfrm rot="16200000">
            <a:off x="7460431" y="585703"/>
            <a:ext cx="312259" cy="0"/>
          </a:xfrm>
          <a:prstGeom prst="line">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92D3AF5E-3811-4939-9051-29EEB3D3363E}"/>
              </a:ext>
            </a:extLst>
          </p:cNvPr>
          <p:cNvGrpSpPr/>
          <p:nvPr/>
        </p:nvGrpSpPr>
        <p:grpSpPr>
          <a:xfrm>
            <a:off x="5394436" y="3891250"/>
            <a:ext cx="2560202" cy="1033189"/>
            <a:chOff x="5249325" y="3678714"/>
            <a:chExt cx="2560202" cy="1033189"/>
          </a:xfrm>
        </p:grpSpPr>
        <p:grpSp>
          <p:nvGrpSpPr>
            <p:cNvPr id="150" name="Group 149">
              <a:extLst>
                <a:ext uri="{FF2B5EF4-FFF2-40B4-BE49-F238E27FC236}">
                  <a16:creationId xmlns:a16="http://schemas.microsoft.com/office/drawing/2014/main" id="{E555746C-137B-4383-BD4A-1BE70D11D271}"/>
                </a:ext>
              </a:extLst>
            </p:cNvPr>
            <p:cNvGrpSpPr>
              <a:grpSpLocks noChangeAspect="1"/>
            </p:cNvGrpSpPr>
            <p:nvPr/>
          </p:nvGrpSpPr>
          <p:grpSpPr>
            <a:xfrm rot="19425139">
              <a:off x="5257794" y="3678714"/>
              <a:ext cx="2551733" cy="410160"/>
              <a:chOff x="931527" y="2234176"/>
              <a:chExt cx="7215136" cy="1159746"/>
            </a:xfrm>
            <a:solidFill>
              <a:schemeClr val="bg2">
                <a:lumMod val="75000"/>
              </a:schemeClr>
            </a:solidFill>
          </p:grpSpPr>
          <p:sp>
            <p:nvSpPr>
              <p:cNvPr id="151" name="Rectangle 150">
                <a:extLst>
                  <a:ext uri="{FF2B5EF4-FFF2-40B4-BE49-F238E27FC236}">
                    <a16:creationId xmlns:a16="http://schemas.microsoft.com/office/drawing/2014/main" id="{7F919441-AE45-4CCD-ABD2-2346716E7EE1}"/>
                  </a:ext>
                </a:extLst>
              </p:cNvPr>
              <p:cNvSpPr/>
              <p:nvPr/>
            </p:nvSpPr>
            <p:spPr>
              <a:xfrm>
                <a:off x="6302610" y="2846153"/>
                <a:ext cx="360008" cy="93587"/>
              </a:xfrm>
              <a:prstGeom prst="rect">
                <a:avLst/>
              </a:prstGeom>
              <a:solidFill>
                <a:schemeClr val="accent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Rectangle 151">
                <a:extLst>
                  <a:ext uri="{FF2B5EF4-FFF2-40B4-BE49-F238E27FC236}">
                    <a16:creationId xmlns:a16="http://schemas.microsoft.com/office/drawing/2014/main" id="{FCEB434F-287A-477F-AF27-C1E4FB3E5008}"/>
                  </a:ext>
                </a:extLst>
              </p:cNvPr>
              <p:cNvSpPr/>
              <p:nvPr/>
            </p:nvSpPr>
            <p:spPr>
              <a:xfrm>
                <a:off x="4155235" y="2846153"/>
                <a:ext cx="360008" cy="93587"/>
              </a:xfrm>
              <a:prstGeom prst="rect">
                <a:avLst/>
              </a:prstGeom>
              <a:solidFill>
                <a:schemeClr val="accent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Oval 17">
                <a:extLst>
                  <a:ext uri="{FF2B5EF4-FFF2-40B4-BE49-F238E27FC236}">
                    <a16:creationId xmlns:a16="http://schemas.microsoft.com/office/drawing/2014/main" id="{919453F9-00AA-454C-80DB-0E274B71E215}"/>
                  </a:ext>
                </a:extLst>
              </p:cNvPr>
              <p:cNvSpPr/>
              <p:nvPr/>
            </p:nvSpPr>
            <p:spPr>
              <a:xfrm>
                <a:off x="7745328" y="2317196"/>
                <a:ext cx="401335" cy="616503"/>
              </a:xfrm>
              <a:custGeom>
                <a:avLst/>
                <a:gdLst>
                  <a:gd name="connsiteX0" fmla="*/ 0 w 398861"/>
                  <a:gd name="connsiteY0" fmla="*/ 194847 h 389694"/>
                  <a:gd name="connsiteX1" fmla="*/ 199431 w 398861"/>
                  <a:gd name="connsiteY1" fmla="*/ 0 h 389694"/>
                  <a:gd name="connsiteX2" fmla="*/ 398862 w 398861"/>
                  <a:gd name="connsiteY2" fmla="*/ 194847 h 389694"/>
                  <a:gd name="connsiteX3" fmla="*/ 199431 w 398861"/>
                  <a:gd name="connsiteY3" fmla="*/ 389694 h 389694"/>
                  <a:gd name="connsiteX4" fmla="*/ 0 w 398861"/>
                  <a:gd name="connsiteY4" fmla="*/ 194847 h 389694"/>
                  <a:gd name="connsiteX0" fmla="*/ 0 w 398862"/>
                  <a:gd name="connsiteY0" fmla="*/ 194847 h 389694"/>
                  <a:gd name="connsiteX1" fmla="*/ 199431 w 398862"/>
                  <a:gd name="connsiteY1" fmla="*/ 0 h 389694"/>
                  <a:gd name="connsiteX2" fmla="*/ 398862 w 398862"/>
                  <a:gd name="connsiteY2" fmla="*/ 194847 h 389694"/>
                  <a:gd name="connsiteX3" fmla="*/ 199431 w 398862"/>
                  <a:gd name="connsiteY3" fmla="*/ 389694 h 389694"/>
                  <a:gd name="connsiteX4" fmla="*/ 91440 w 398862"/>
                  <a:gd name="connsiteY4" fmla="*/ 286287 h 389694"/>
                  <a:gd name="connsiteX0" fmla="*/ 0 w 396481"/>
                  <a:gd name="connsiteY0" fmla="*/ 34916 h 539325"/>
                  <a:gd name="connsiteX1" fmla="*/ 197050 w 396481"/>
                  <a:gd name="connsiteY1" fmla="*/ 149631 h 539325"/>
                  <a:gd name="connsiteX2" fmla="*/ 396481 w 396481"/>
                  <a:gd name="connsiteY2" fmla="*/ 344478 h 539325"/>
                  <a:gd name="connsiteX3" fmla="*/ 197050 w 396481"/>
                  <a:gd name="connsiteY3" fmla="*/ 539325 h 539325"/>
                  <a:gd name="connsiteX4" fmla="*/ 89059 w 396481"/>
                  <a:gd name="connsiteY4" fmla="*/ 435918 h 539325"/>
                  <a:gd name="connsiteX0" fmla="*/ 0 w 396481"/>
                  <a:gd name="connsiteY0" fmla="*/ 34916 h 539325"/>
                  <a:gd name="connsiteX1" fmla="*/ 197050 w 396481"/>
                  <a:gd name="connsiteY1" fmla="*/ 149631 h 539325"/>
                  <a:gd name="connsiteX2" fmla="*/ 396481 w 396481"/>
                  <a:gd name="connsiteY2" fmla="*/ 344478 h 539325"/>
                  <a:gd name="connsiteX3" fmla="*/ 197050 w 396481"/>
                  <a:gd name="connsiteY3" fmla="*/ 539325 h 539325"/>
                  <a:gd name="connsiteX4" fmla="*/ 89059 w 396481"/>
                  <a:gd name="connsiteY4" fmla="*/ 435918 h 539325"/>
                  <a:gd name="connsiteX0" fmla="*/ 0 w 396481"/>
                  <a:gd name="connsiteY0" fmla="*/ 0 h 504409"/>
                  <a:gd name="connsiteX1" fmla="*/ 197050 w 396481"/>
                  <a:gd name="connsiteY1" fmla="*/ 114715 h 504409"/>
                  <a:gd name="connsiteX2" fmla="*/ 396481 w 396481"/>
                  <a:gd name="connsiteY2" fmla="*/ 309562 h 504409"/>
                  <a:gd name="connsiteX3" fmla="*/ 197050 w 396481"/>
                  <a:gd name="connsiteY3" fmla="*/ 504409 h 504409"/>
                  <a:gd name="connsiteX4" fmla="*/ 89059 w 396481"/>
                  <a:gd name="connsiteY4" fmla="*/ 401002 h 504409"/>
                  <a:gd name="connsiteX0" fmla="*/ 0 w 396481"/>
                  <a:gd name="connsiteY0" fmla="*/ 0 h 504409"/>
                  <a:gd name="connsiteX1" fmla="*/ 197050 w 396481"/>
                  <a:gd name="connsiteY1" fmla="*/ 114715 h 504409"/>
                  <a:gd name="connsiteX2" fmla="*/ 396481 w 396481"/>
                  <a:gd name="connsiteY2" fmla="*/ 309562 h 504409"/>
                  <a:gd name="connsiteX3" fmla="*/ 197050 w 396481"/>
                  <a:gd name="connsiteY3" fmla="*/ 504409 h 504409"/>
                  <a:gd name="connsiteX4" fmla="*/ 89059 w 396481"/>
                  <a:gd name="connsiteY4" fmla="*/ 401002 h 504409"/>
                  <a:gd name="connsiteX0" fmla="*/ 0 w 396481"/>
                  <a:gd name="connsiteY0" fmla="*/ 0 h 504409"/>
                  <a:gd name="connsiteX1" fmla="*/ 204194 w 396481"/>
                  <a:gd name="connsiteY1" fmla="*/ 105190 h 504409"/>
                  <a:gd name="connsiteX2" fmla="*/ 396481 w 396481"/>
                  <a:gd name="connsiteY2" fmla="*/ 309562 h 504409"/>
                  <a:gd name="connsiteX3" fmla="*/ 197050 w 396481"/>
                  <a:gd name="connsiteY3" fmla="*/ 504409 h 504409"/>
                  <a:gd name="connsiteX4" fmla="*/ 89059 w 396481"/>
                  <a:gd name="connsiteY4" fmla="*/ 401002 h 504409"/>
                  <a:gd name="connsiteX0" fmla="*/ 0 w 396481"/>
                  <a:gd name="connsiteY0" fmla="*/ 0 h 504409"/>
                  <a:gd name="connsiteX1" fmla="*/ 204194 w 396481"/>
                  <a:gd name="connsiteY1" fmla="*/ 105190 h 504409"/>
                  <a:gd name="connsiteX2" fmla="*/ 396481 w 396481"/>
                  <a:gd name="connsiteY2" fmla="*/ 309562 h 504409"/>
                  <a:gd name="connsiteX3" fmla="*/ 197050 w 396481"/>
                  <a:gd name="connsiteY3" fmla="*/ 504409 h 504409"/>
                  <a:gd name="connsiteX4" fmla="*/ 89059 w 396481"/>
                  <a:gd name="connsiteY4" fmla="*/ 401002 h 504409"/>
                  <a:gd name="connsiteX0" fmla="*/ 81738 w 478219"/>
                  <a:gd name="connsiteY0" fmla="*/ 0 h 669188"/>
                  <a:gd name="connsiteX1" fmla="*/ 285932 w 478219"/>
                  <a:gd name="connsiteY1" fmla="*/ 105190 h 669188"/>
                  <a:gd name="connsiteX2" fmla="*/ 478219 w 478219"/>
                  <a:gd name="connsiteY2" fmla="*/ 309562 h 669188"/>
                  <a:gd name="connsiteX3" fmla="*/ 278788 w 478219"/>
                  <a:gd name="connsiteY3" fmla="*/ 504409 h 669188"/>
                  <a:gd name="connsiteX4" fmla="*/ 18397 w 478219"/>
                  <a:gd name="connsiteY4" fmla="*/ 667702 h 669188"/>
                  <a:gd name="connsiteX0" fmla="*/ 63341 w 459822"/>
                  <a:gd name="connsiteY0" fmla="*/ 0 h 667702"/>
                  <a:gd name="connsiteX1" fmla="*/ 267535 w 459822"/>
                  <a:gd name="connsiteY1" fmla="*/ 105190 h 667702"/>
                  <a:gd name="connsiteX2" fmla="*/ 459822 w 459822"/>
                  <a:gd name="connsiteY2" fmla="*/ 309562 h 667702"/>
                  <a:gd name="connsiteX3" fmla="*/ 260391 w 459822"/>
                  <a:gd name="connsiteY3" fmla="*/ 504409 h 667702"/>
                  <a:gd name="connsiteX4" fmla="*/ 0 w 459822"/>
                  <a:gd name="connsiteY4" fmla="*/ 667702 h 667702"/>
                  <a:gd name="connsiteX0" fmla="*/ 63341 w 459822"/>
                  <a:gd name="connsiteY0" fmla="*/ 0 h 667702"/>
                  <a:gd name="connsiteX1" fmla="*/ 267535 w 459822"/>
                  <a:gd name="connsiteY1" fmla="*/ 105190 h 667702"/>
                  <a:gd name="connsiteX2" fmla="*/ 459822 w 459822"/>
                  <a:gd name="connsiteY2" fmla="*/ 309562 h 667702"/>
                  <a:gd name="connsiteX3" fmla="*/ 260391 w 459822"/>
                  <a:gd name="connsiteY3" fmla="*/ 504409 h 667702"/>
                  <a:gd name="connsiteX4" fmla="*/ 0 w 459822"/>
                  <a:gd name="connsiteY4" fmla="*/ 667702 h 667702"/>
                  <a:gd name="connsiteX0" fmla="*/ 63341 w 459822"/>
                  <a:gd name="connsiteY0" fmla="*/ 0 h 667702"/>
                  <a:gd name="connsiteX1" fmla="*/ 267535 w 459822"/>
                  <a:gd name="connsiteY1" fmla="*/ 105190 h 667702"/>
                  <a:gd name="connsiteX2" fmla="*/ 459822 w 459822"/>
                  <a:gd name="connsiteY2" fmla="*/ 309562 h 667702"/>
                  <a:gd name="connsiteX3" fmla="*/ 260391 w 459822"/>
                  <a:gd name="connsiteY3" fmla="*/ 504409 h 667702"/>
                  <a:gd name="connsiteX4" fmla="*/ 0 w 459822"/>
                  <a:gd name="connsiteY4" fmla="*/ 667702 h 667702"/>
                  <a:gd name="connsiteX0" fmla="*/ 63341 w 459822"/>
                  <a:gd name="connsiteY0" fmla="*/ 0 h 667702"/>
                  <a:gd name="connsiteX1" fmla="*/ 267535 w 459822"/>
                  <a:gd name="connsiteY1" fmla="*/ 105190 h 667702"/>
                  <a:gd name="connsiteX2" fmla="*/ 459822 w 459822"/>
                  <a:gd name="connsiteY2" fmla="*/ 309562 h 667702"/>
                  <a:gd name="connsiteX3" fmla="*/ 260391 w 459822"/>
                  <a:gd name="connsiteY3" fmla="*/ 504409 h 667702"/>
                  <a:gd name="connsiteX4" fmla="*/ 0 w 459822"/>
                  <a:gd name="connsiteY4" fmla="*/ 667702 h 667702"/>
                  <a:gd name="connsiteX0" fmla="*/ 63341 w 459822"/>
                  <a:gd name="connsiteY0" fmla="*/ 0 h 667702"/>
                  <a:gd name="connsiteX1" fmla="*/ 267535 w 459822"/>
                  <a:gd name="connsiteY1" fmla="*/ 105190 h 667702"/>
                  <a:gd name="connsiteX2" fmla="*/ 459822 w 459822"/>
                  <a:gd name="connsiteY2" fmla="*/ 309562 h 667702"/>
                  <a:gd name="connsiteX3" fmla="*/ 267535 w 459822"/>
                  <a:gd name="connsiteY3" fmla="*/ 511553 h 667702"/>
                  <a:gd name="connsiteX4" fmla="*/ 0 w 459822"/>
                  <a:gd name="connsiteY4" fmla="*/ 667702 h 667702"/>
                  <a:gd name="connsiteX0" fmla="*/ 63341 w 459822"/>
                  <a:gd name="connsiteY0" fmla="*/ 0 h 667702"/>
                  <a:gd name="connsiteX1" fmla="*/ 267535 w 459822"/>
                  <a:gd name="connsiteY1" fmla="*/ 105190 h 667702"/>
                  <a:gd name="connsiteX2" fmla="*/ 459822 w 459822"/>
                  <a:gd name="connsiteY2" fmla="*/ 309562 h 667702"/>
                  <a:gd name="connsiteX3" fmla="*/ 267535 w 459822"/>
                  <a:gd name="connsiteY3" fmla="*/ 511553 h 667702"/>
                  <a:gd name="connsiteX4" fmla="*/ 0 w 459822"/>
                  <a:gd name="connsiteY4" fmla="*/ 667702 h 667702"/>
                  <a:gd name="connsiteX0" fmla="*/ 63341 w 459822"/>
                  <a:gd name="connsiteY0" fmla="*/ 0 h 667702"/>
                  <a:gd name="connsiteX1" fmla="*/ 267535 w 459822"/>
                  <a:gd name="connsiteY1" fmla="*/ 105190 h 667702"/>
                  <a:gd name="connsiteX2" fmla="*/ 459822 w 459822"/>
                  <a:gd name="connsiteY2" fmla="*/ 309562 h 667702"/>
                  <a:gd name="connsiteX3" fmla="*/ 267535 w 459822"/>
                  <a:gd name="connsiteY3" fmla="*/ 511553 h 667702"/>
                  <a:gd name="connsiteX4" fmla="*/ 53725 w 459822"/>
                  <a:gd name="connsiteY4" fmla="*/ 628409 h 667702"/>
                  <a:gd name="connsiteX5" fmla="*/ 0 w 459822"/>
                  <a:gd name="connsiteY5" fmla="*/ 667702 h 667702"/>
                  <a:gd name="connsiteX0" fmla="*/ 53816 w 450297"/>
                  <a:gd name="connsiteY0" fmla="*/ 0 h 633822"/>
                  <a:gd name="connsiteX1" fmla="*/ 258010 w 450297"/>
                  <a:gd name="connsiteY1" fmla="*/ 105190 h 633822"/>
                  <a:gd name="connsiteX2" fmla="*/ 450297 w 450297"/>
                  <a:gd name="connsiteY2" fmla="*/ 309562 h 633822"/>
                  <a:gd name="connsiteX3" fmla="*/ 258010 w 450297"/>
                  <a:gd name="connsiteY3" fmla="*/ 511553 h 633822"/>
                  <a:gd name="connsiteX4" fmla="*/ 44200 w 450297"/>
                  <a:gd name="connsiteY4" fmla="*/ 628409 h 633822"/>
                  <a:gd name="connsiteX5" fmla="*/ 0 w 450297"/>
                  <a:gd name="connsiteY5" fmla="*/ 584359 h 633822"/>
                  <a:gd name="connsiteX0" fmla="*/ 25966 w 422447"/>
                  <a:gd name="connsiteY0" fmla="*/ 6238 h 635389"/>
                  <a:gd name="connsiteX1" fmla="*/ 230160 w 422447"/>
                  <a:gd name="connsiteY1" fmla="*/ 111428 h 635389"/>
                  <a:gd name="connsiteX2" fmla="*/ 422447 w 422447"/>
                  <a:gd name="connsiteY2" fmla="*/ 315800 h 635389"/>
                  <a:gd name="connsiteX3" fmla="*/ 230160 w 422447"/>
                  <a:gd name="connsiteY3" fmla="*/ 517791 h 635389"/>
                  <a:gd name="connsiteX4" fmla="*/ 16350 w 422447"/>
                  <a:gd name="connsiteY4" fmla="*/ 634647 h 635389"/>
                  <a:gd name="connsiteX5" fmla="*/ 24537 w 422447"/>
                  <a:gd name="connsiteY5" fmla="*/ 47 h 635389"/>
                  <a:gd name="connsiteX0" fmla="*/ 25966 w 422447"/>
                  <a:gd name="connsiteY0" fmla="*/ 6238 h 635389"/>
                  <a:gd name="connsiteX1" fmla="*/ 230160 w 422447"/>
                  <a:gd name="connsiteY1" fmla="*/ 111428 h 635389"/>
                  <a:gd name="connsiteX2" fmla="*/ 422447 w 422447"/>
                  <a:gd name="connsiteY2" fmla="*/ 315800 h 635389"/>
                  <a:gd name="connsiteX3" fmla="*/ 230160 w 422447"/>
                  <a:gd name="connsiteY3" fmla="*/ 517791 h 635389"/>
                  <a:gd name="connsiteX4" fmla="*/ 16350 w 422447"/>
                  <a:gd name="connsiteY4" fmla="*/ 634647 h 635389"/>
                  <a:gd name="connsiteX5" fmla="*/ 24537 w 422447"/>
                  <a:gd name="connsiteY5" fmla="*/ 47 h 635389"/>
                  <a:gd name="connsiteX6" fmla="*/ 25966 w 422447"/>
                  <a:gd name="connsiteY6" fmla="*/ 6238 h 635389"/>
                  <a:gd name="connsiteX0" fmla="*/ 9616 w 406097"/>
                  <a:gd name="connsiteY0" fmla="*/ 6276 h 634685"/>
                  <a:gd name="connsiteX1" fmla="*/ 213810 w 406097"/>
                  <a:gd name="connsiteY1" fmla="*/ 111466 h 634685"/>
                  <a:gd name="connsiteX2" fmla="*/ 406097 w 406097"/>
                  <a:gd name="connsiteY2" fmla="*/ 315838 h 634685"/>
                  <a:gd name="connsiteX3" fmla="*/ 213810 w 406097"/>
                  <a:gd name="connsiteY3" fmla="*/ 517829 h 634685"/>
                  <a:gd name="connsiteX4" fmla="*/ 0 w 406097"/>
                  <a:gd name="connsiteY4" fmla="*/ 634685 h 634685"/>
                  <a:gd name="connsiteX5" fmla="*/ 8187 w 406097"/>
                  <a:gd name="connsiteY5" fmla="*/ 85 h 634685"/>
                  <a:gd name="connsiteX6" fmla="*/ 9616 w 406097"/>
                  <a:gd name="connsiteY6" fmla="*/ 6276 h 634685"/>
                  <a:gd name="connsiteX0" fmla="*/ 9616 w 406097"/>
                  <a:gd name="connsiteY0" fmla="*/ 6276 h 634685"/>
                  <a:gd name="connsiteX1" fmla="*/ 213810 w 406097"/>
                  <a:gd name="connsiteY1" fmla="*/ 111466 h 634685"/>
                  <a:gd name="connsiteX2" fmla="*/ 406097 w 406097"/>
                  <a:gd name="connsiteY2" fmla="*/ 315838 h 634685"/>
                  <a:gd name="connsiteX3" fmla="*/ 213810 w 406097"/>
                  <a:gd name="connsiteY3" fmla="*/ 517829 h 634685"/>
                  <a:gd name="connsiteX4" fmla="*/ 0 w 406097"/>
                  <a:gd name="connsiteY4" fmla="*/ 634685 h 634685"/>
                  <a:gd name="connsiteX5" fmla="*/ 8187 w 406097"/>
                  <a:gd name="connsiteY5" fmla="*/ 85 h 634685"/>
                  <a:gd name="connsiteX6" fmla="*/ 9616 w 406097"/>
                  <a:gd name="connsiteY6" fmla="*/ 6276 h 634685"/>
                  <a:gd name="connsiteX0" fmla="*/ 9616 w 406097"/>
                  <a:gd name="connsiteY0" fmla="*/ 6276 h 634685"/>
                  <a:gd name="connsiteX1" fmla="*/ 213810 w 406097"/>
                  <a:gd name="connsiteY1" fmla="*/ 111466 h 634685"/>
                  <a:gd name="connsiteX2" fmla="*/ 406097 w 406097"/>
                  <a:gd name="connsiteY2" fmla="*/ 315838 h 634685"/>
                  <a:gd name="connsiteX3" fmla="*/ 213810 w 406097"/>
                  <a:gd name="connsiteY3" fmla="*/ 517829 h 634685"/>
                  <a:gd name="connsiteX4" fmla="*/ 0 w 406097"/>
                  <a:gd name="connsiteY4" fmla="*/ 634685 h 634685"/>
                  <a:gd name="connsiteX5" fmla="*/ 8187 w 406097"/>
                  <a:gd name="connsiteY5" fmla="*/ 85 h 634685"/>
                  <a:gd name="connsiteX6" fmla="*/ 9616 w 406097"/>
                  <a:gd name="connsiteY6" fmla="*/ 6276 h 634685"/>
                  <a:gd name="connsiteX0" fmla="*/ 7234 w 406097"/>
                  <a:gd name="connsiteY0" fmla="*/ 0 h 706991"/>
                  <a:gd name="connsiteX1" fmla="*/ 213810 w 406097"/>
                  <a:gd name="connsiteY1" fmla="*/ 183772 h 706991"/>
                  <a:gd name="connsiteX2" fmla="*/ 406097 w 406097"/>
                  <a:gd name="connsiteY2" fmla="*/ 388144 h 706991"/>
                  <a:gd name="connsiteX3" fmla="*/ 213810 w 406097"/>
                  <a:gd name="connsiteY3" fmla="*/ 590135 h 706991"/>
                  <a:gd name="connsiteX4" fmla="*/ 0 w 406097"/>
                  <a:gd name="connsiteY4" fmla="*/ 706991 h 706991"/>
                  <a:gd name="connsiteX5" fmla="*/ 8187 w 406097"/>
                  <a:gd name="connsiteY5" fmla="*/ 72391 h 706991"/>
                  <a:gd name="connsiteX6" fmla="*/ 7234 w 406097"/>
                  <a:gd name="connsiteY6" fmla="*/ 0 h 706991"/>
                  <a:gd name="connsiteX0" fmla="*/ 30125 w 428988"/>
                  <a:gd name="connsiteY0" fmla="*/ 21165 h 728156"/>
                  <a:gd name="connsiteX1" fmla="*/ 236701 w 428988"/>
                  <a:gd name="connsiteY1" fmla="*/ 204937 h 728156"/>
                  <a:gd name="connsiteX2" fmla="*/ 428988 w 428988"/>
                  <a:gd name="connsiteY2" fmla="*/ 409309 h 728156"/>
                  <a:gd name="connsiteX3" fmla="*/ 236701 w 428988"/>
                  <a:gd name="connsiteY3" fmla="*/ 611300 h 728156"/>
                  <a:gd name="connsiteX4" fmla="*/ 22891 w 428988"/>
                  <a:gd name="connsiteY4" fmla="*/ 728156 h 728156"/>
                  <a:gd name="connsiteX5" fmla="*/ 30125 w 428988"/>
                  <a:gd name="connsiteY5" fmla="*/ 21165 h 728156"/>
                  <a:gd name="connsiteX0" fmla="*/ 30125 w 428988"/>
                  <a:gd name="connsiteY0" fmla="*/ 28390 h 652037"/>
                  <a:gd name="connsiteX1" fmla="*/ 236701 w 428988"/>
                  <a:gd name="connsiteY1" fmla="*/ 128818 h 652037"/>
                  <a:gd name="connsiteX2" fmla="*/ 428988 w 428988"/>
                  <a:gd name="connsiteY2" fmla="*/ 333190 h 652037"/>
                  <a:gd name="connsiteX3" fmla="*/ 236701 w 428988"/>
                  <a:gd name="connsiteY3" fmla="*/ 535181 h 652037"/>
                  <a:gd name="connsiteX4" fmla="*/ 22891 w 428988"/>
                  <a:gd name="connsiteY4" fmla="*/ 652037 h 652037"/>
                  <a:gd name="connsiteX5" fmla="*/ 30125 w 428988"/>
                  <a:gd name="connsiteY5" fmla="*/ 28390 h 652037"/>
                  <a:gd name="connsiteX0" fmla="*/ 19286 w 418149"/>
                  <a:gd name="connsiteY0" fmla="*/ 28390 h 652037"/>
                  <a:gd name="connsiteX1" fmla="*/ 225862 w 418149"/>
                  <a:gd name="connsiteY1" fmla="*/ 128818 h 652037"/>
                  <a:gd name="connsiteX2" fmla="*/ 418149 w 418149"/>
                  <a:gd name="connsiteY2" fmla="*/ 333190 h 652037"/>
                  <a:gd name="connsiteX3" fmla="*/ 225862 w 418149"/>
                  <a:gd name="connsiteY3" fmla="*/ 535181 h 652037"/>
                  <a:gd name="connsiteX4" fmla="*/ 12052 w 418149"/>
                  <a:gd name="connsiteY4" fmla="*/ 652037 h 652037"/>
                  <a:gd name="connsiteX5" fmla="*/ 19286 w 418149"/>
                  <a:gd name="connsiteY5" fmla="*/ 28390 h 652037"/>
                  <a:gd name="connsiteX0" fmla="*/ 19286 w 418149"/>
                  <a:gd name="connsiteY0" fmla="*/ 0 h 623647"/>
                  <a:gd name="connsiteX1" fmla="*/ 225862 w 418149"/>
                  <a:gd name="connsiteY1" fmla="*/ 100428 h 623647"/>
                  <a:gd name="connsiteX2" fmla="*/ 418149 w 418149"/>
                  <a:gd name="connsiteY2" fmla="*/ 304800 h 623647"/>
                  <a:gd name="connsiteX3" fmla="*/ 225862 w 418149"/>
                  <a:gd name="connsiteY3" fmla="*/ 506791 h 623647"/>
                  <a:gd name="connsiteX4" fmla="*/ 12052 w 418149"/>
                  <a:gd name="connsiteY4" fmla="*/ 623647 h 623647"/>
                  <a:gd name="connsiteX5" fmla="*/ 19286 w 418149"/>
                  <a:gd name="connsiteY5" fmla="*/ 0 h 623647"/>
                  <a:gd name="connsiteX0" fmla="*/ 19286 w 418149"/>
                  <a:gd name="connsiteY0" fmla="*/ 0 h 623647"/>
                  <a:gd name="connsiteX1" fmla="*/ 225862 w 418149"/>
                  <a:gd name="connsiteY1" fmla="*/ 100428 h 623647"/>
                  <a:gd name="connsiteX2" fmla="*/ 418149 w 418149"/>
                  <a:gd name="connsiteY2" fmla="*/ 304800 h 623647"/>
                  <a:gd name="connsiteX3" fmla="*/ 225862 w 418149"/>
                  <a:gd name="connsiteY3" fmla="*/ 506791 h 623647"/>
                  <a:gd name="connsiteX4" fmla="*/ 12052 w 418149"/>
                  <a:gd name="connsiteY4" fmla="*/ 623647 h 623647"/>
                  <a:gd name="connsiteX5" fmla="*/ 19286 w 418149"/>
                  <a:gd name="connsiteY5" fmla="*/ 0 h 623647"/>
                  <a:gd name="connsiteX0" fmla="*/ 7234 w 406097"/>
                  <a:gd name="connsiteY0" fmla="*/ 0 h 623647"/>
                  <a:gd name="connsiteX1" fmla="*/ 213810 w 406097"/>
                  <a:gd name="connsiteY1" fmla="*/ 100428 h 623647"/>
                  <a:gd name="connsiteX2" fmla="*/ 406097 w 406097"/>
                  <a:gd name="connsiteY2" fmla="*/ 304800 h 623647"/>
                  <a:gd name="connsiteX3" fmla="*/ 213810 w 406097"/>
                  <a:gd name="connsiteY3" fmla="*/ 506791 h 623647"/>
                  <a:gd name="connsiteX4" fmla="*/ 0 w 406097"/>
                  <a:gd name="connsiteY4" fmla="*/ 623647 h 623647"/>
                  <a:gd name="connsiteX5" fmla="*/ 7234 w 406097"/>
                  <a:gd name="connsiteY5" fmla="*/ 0 h 623647"/>
                  <a:gd name="connsiteX0" fmla="*/ 2472 w 401335"/>
                  <a:gd name="connsiteY0" fmla="*/ 0 h 616503"/>
                  <a:gd name="connsiteX1" fmla="*/ 209048 w 401335"/>
                  <a:gd name="connsiteY1" fmla="*/ 100428 h 616503"/>
                  <a:gd name="connsiteX2" fmla="*/ 401335 w 401335"/>
                  <a:gd name="connsiteY2" fmla="*/ 304800 h 616503"/>
                  <a:gd name="connsiteX3" fmla="*/ 209048 w 401335"/>
                  <a:gd name="connsiteY3" fmla="*/ 506791 h 616503"/>
                  <a:gd name="connsiteX4" fmla="*/ 0 w 401335"/>
                  <a:gd name="connsiteY4" fmla="*/ 616503 h 616503"/>
                  <a:gd name="connsiteX5" fmla="*/ 2472 w 401335"/>
                  <a:gd name="connsiteY5" fmla="*/ 0 h 616503"/>
                  <a:gd name="connsiteX0" fmla="*/ 2472 w 401335"/>
                  <a:gd name="connsiteY0" fmla="*/ 0 h 616503"/>
                  <a:gd name="connsiteX1" fmla="*/ 209048 w 401335"/>
                  <a:gd name="connsiteY1" fmla="*/ 100428 h 616503"/>
                  <a:gd name="connsiteX2" fmla="*/ 401335 w 401335"/>
                  <a:gd name="connsiteY2" fmla="*/ 304800 h 616503"/>
                  <a:gd name="connsiteX3" fmla="*/ 209048 w 401335"/>
                  <a:gd name="connsiteY3" fmla="*/ 506791 h 616503"/>
                  <a:gd name="connsiteX4" fmla="*/ 0 w 401335"/>
                  <a:gd name="connsiteY4" fmla="*/ 616503 h 616503"/>
                  <a:gd name="connsiteX5" fmla="*/ 2472 w 401335"/>
                  <a:gd name="connsiteY5" fmla="*/ 0 h 61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335" h="616503">
                    <a:moveTo>
                      <a:pt x="2472" y="0"/>
                    </a:moveTo>
                    <a:cubicBezTo>
                      <a:pt x="138119" y="69960"/>
                      <a:pt x="99708" y="52010"/>
                      <a:pt x="209048" y="100428"/>
                    </a:cubicBezTo>
                    <a:cubicBezTo>
                      <a:pt x="285548" y="134304"/>
                      <a:pt x="401335" y="197189"/>
                      <a:pt x="401335" y="304800"/>
                    </a:cubicBezTo>
                    <a:cubicBezTo>
                      <a:pt x="401335" y="412411"/>
                      <a:pt x="280857" y="461885"/>
                      <a:pt x="209048" y="506791"/>
                    </a:cubicBezTo>
                    <a:cubicBezTo>
                      <a:pt x="137397" y="551598"/>
                      <a:pt x="137458" y="542853"/>
                      <a:pt x="0" y="616503"/>
                    </a:cubicBezTo>
                    <a:cubicBezTo>
                      <a:pt x="10815" y="356222"/>
                      <a:pt x="12081" y="287228"/>
                      <a:pt x="2472" y="0"/>
                    </a:cubicBezTo>
                    <a:close/>
                  </a:path>
                </a:pathLst>
              </a:cu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4" name="Trapezoid 153">
                <a:extLst>
                  <a:ext uri="{FF2B5EF4-FFF2-40B4-BE49-F238E27FC236}">
                    <a16:creationId xmlns:a16="http://schemas.microsoft.com/office/drawing/2014/main" id="{809E1208-878E-44A0-A59B-91F514891B5F}"/>
                  </a:ext>
                </a:extLst>
              </p:cNvPr>
              <p:cNvSpPr/>
              <p:nvPr/>
            </p:nvSpPr>
            <p:spPr>
              <a:xfrm rot="16200000">
                <a:off x="7019067" y="2602367"/>
                <a:ext cx="769366" cy="53343"/>
              </a:xfrm>
              <a:prstGeom prst="trapezoid">
                <a:avLst>
                  <a:gd name="adj" fmla="val 122152"/>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5" name="Rectangle 154">
                <a:extLst>
                  <a:ext uri="{FF2B5EF4-FFF2-40B4-BE49-F238E27FC236}">
                    <a16:creationId xmlns:a16="http://schemas.microsoft.com/office/drawing/2014/main" id="{F1CE5B30-8C05-4794-8232-282B343BB3DF}"/>
                  </a:ext>
                </a:extLst>
              </p:cNvPr>
              <p:cNvSpPr/>
              <p:nvPr/>
            </p:nvSpPr>
            <p:spPr>
              <a:xfrm>
                <a:off x="931529" y="2454765"/>
                <a:ext cx="2707200" cy="319120"/>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6" name="Rectangle 155">
                <a:extLst>
                  <a:ext uri="{FF2B5EF4-FFF2-40B4-BE49-F238E27FC236}">
                    <a16:creationId xmlns:a16="http://schemas.microsoft.com/office/drawing/2014/main" id="{3491DFBA-08B0-44D9-8CC7-F70544B45F13}"/>
                  </a:ext>
                </a:extLst>
              </p:cNvPr>
              <p:cNvSpPr/>
              <p:nvPr/>
            </p:nvSpPr>
            <p:spPr>
              <a:xfrm flipH="1">
                <a:off x="931528" y="2454765"/>
                <a:ext cx="171833" cy="319120"/>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7" name="Rectangle 156">
                <a:extLst>
                  <a:ext uri="{FF2B5EF4-FFF2-40B4-BE49-F238E27FC236}">
                    <a16:creationId xmlns:a16="http://schemas.microsoft.com/office/drawing/2014/main" id="{E3595E52-1A2B-4F58-B8CA-1F4B6B0D10EF}"/>
                  </a:ext>
                </a:extLst>
              </p:cNvPr>
              <p:cNvSpPr/>
              <p:nvPr/>
            </p:nvSpPr>
            <p:spPr>
              <a:xfrm flipH="1">
                <a:off x="931527" y="2546818"/>
                <a:ext cx="171833" cy="141150"/>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8" name="Rectangle 157">
                <a:extLst>
                  <a:ext uri="{FF2B5EF4-FFF2-40B4-BE49-F238E27FC236}">
                    <a16:creationId xmlns:a16="http://schemas.microsoft.com/office/drawing/2014/main" id="{C2868D46-6707-4B61-BC69-5CB6FA860CD8}"/>
                  </a:ext>
                </a:extLst>
              </p:cNvPr>
              <p:cNvSpPr/>
              <p:nvPr/>
            </p:nvSpPr>
            <p:spPr>
              <a:xfrm>
                <a:off x="3639188" y="2384191"/>
                <a:ext cx="3025497" cy="460268"/>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9" name="Rectangle 158">
                <a:extLst>
                  <a:ext uri="{FF2B5EF4-FFF2-40B4-BE49-F238E27FC236}">
                    <a16:creationId xmlns:a16="http://schemas.microsoft.com/office/drawing/2014/main" id="{2132E9CA-599E-4FD4-9231-EF96F220F67D}"/>
                  </a:ext>
                </a:extLst>
              </p:cNvPr>
              <p:cNvSpPr/>
              <p:nvPr/>
            </p:nvSpPr>
            <p:spPr>
              <a:xfrm>
                <a:off x="6662617" y="2313615"/>
                <a:ext cx="714459" cy="632102"/>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0" name="Rectangle 159">
                <a:extLst>
                  <a:ext uri="{FF2B5EF4-FFF2-40B4-BE49-F238E27FC236}">
                    <a16:creationId xmlns:a16="http://schemas.microsoft.com/office/drawing/2014/main" id="{CF1C3FB9-F206-4438-AACF-84D5F44DF5C2}"/>
                  </a:ext>
                </a:extLst>
              </p:cNvPr>
              <p:cNvSpPr/>
              <p:nvPr/>
            </p:nvSpPr>
            <p:spPr>
              <a:xfrm>
                <a:off x="7440224" y="2234176"/>
                <a:ext cx="316835" cy="711540"/>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1" name="Rectangle 160">
                <a:extLst>
                  <a:ext uri="{FF2B5EF4-FFF2-40B4-BE49-F238E27FC236}">
                    <a16:creationId xmlns:a16="http://schemas.microsoft.com/office/drawing/2014/main" id="{13A2FE20-B00E-4690-845E-FD091301F32C}"/>
                  </a:ext>
                </a:extLst>
              </p:cNvPr>
              <p:cNvSpPr/>
              <p:nvPr/>
            </p:nvSpPr>
            <p:spPr>
              <a:xfrm>
                <a:off x="7679431" y="2234176"/>
                <a:ext cx="77628" cy="711540"/>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2" name="Rectangle 161">
                <a:extLst>
                  <a:ext uri="{FF2B5EF4-FFF2-40B4-BE49-F238E27FC236}">
                    <a16:creationId xmlns:a16="http://schemas.microsoft.com/office/drawing/2014/main" id="{B134FFD3-F6FF-4136-A276-A3D6EB4F52DE}"/>
                  </a:ext>
                </a:extLst>
              </p:cNvPr>
              <p:cNvSpPr/>
              <p:nvPr/>
            </p:nvSpPr>
            <p:spPr>
              <a:xfrm>
                <a:off x="6422641" y="2344299"/>
                <a:ext cx="77628" cy="632102"/>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3" name="Rectangle 162">
                <a:extLst>
                  <a:ext uri="{FF2B5EF4-FFF2-40B4-BE49-F238E27FC236}">
                    <a16:creationId xmlns:a16="http://schemas.microsoft.com/office/drawing/2014/main" id="{1B67A737-9CF1-41BE-A1AA-2E1B5B8C5E2E}"/>
                  </a:ext>
                </a:extLst>
              </p:cNvPr>
              <p:cNvSpPr/>
              <p:nvPr/>
            </p:nvSpPr>
            <p:spPr>
              <a:xfrm>
                <a:off x="4282159" y="2344299"/>
                <a:ext cx="77628" cy="632102"/>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4" name="Oval 163">
                <a:extLst>
                  <a:ext uri="{FF2B5EF4-FFF2-40B4-BE49-F238E27FC236}">
                    <a16:creationId xmlns:a16="http://schemas.microsoft.com/office/drawing/2014/main" id="{F4667A4D-BAE9-4514-B6C4-509344F1BF6E}"/>
                  </a:ext>
                </a:extLst>
              </p:cNvPr>
              <p:cNvSpPr/>
              <p:nvPr/>
            </p:nvSpPr>
            <p:spPr>
              <a:xfrm>
                <a:off x="6765821" y="2403922"/>
                <a:ext cx="990000" cy="990000"/>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5" name="Oval 164">
                <a:extLst>
                  <a:ext uri="{FF2B5EF4-FFF2-40B4-BE49-F238E27FC236}">
                    <a16:creationId xmlns:a16="http://schemas.microsoft.com/office/drawing/2014/main" id="{51E7DE71-EC61-4673-8282-84AFC3ADA8D2}"/>
                  </a:ext>
                </a:extLst>
              </p:cNvPr>
              <p:cNvSpPr/>
              <p:nvPr/>
            </p:nvSpPr>
            <p:spPr>
              <a:xfrm>
                <a:off x="7856957" y="2519363"/>
                <a:ext cx="213099" cy="204788"/>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6" name="Oval 165">
                <a:extLst>
                  <a:ext uri="{FF2B5EF4-FFF2-40B4-BE49-F238E27FC236}">
                    <a16:creationId xmlns:a16="http://schemas.microsoft.com/office/drawing/2014/main" id="{DC790E2D-0A1F-482A-9224-7C9052DC12F6}"/>
                  </a:ext>
                </a:extLst>
              </p:cNvPr>
              <p:cNvSpPr/>
              <p:nvPr/>
            </p:nvSpPr>
            <p:spPr>
              <a:xfrm>
                <a:off x="7895972" y="2557157"/>
                <a:ext cx="139830" cy="14115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7" name="Freeform: Shape 166">
                <a:extLst>
                  <a:ext uri="{FF2B5EF4-FFF2-40B4-BE49-F238E27FC236}">
                    <a16:creationId xmlns:a16="http://schemas.microsoft.com/office/drawing/2014/main" id="{6E0F1F2A-75DE-4C5E-BFC6-BE975B37F540}"/>
                  </a:ext>
                </a:extLst>
              </p:cNvPr>
              <p:cNvSpPr/>
              <p:nvPr/>
            </p:nvSpPr>
            <p:spPr>
              <a:xfrm>
                <a:off x="4513196" y="2893150"/>
                <a:ext cx="179352" cy="0"/>
              </a:xfrm>
              <a:custGeom>
                <a:avLst/>
                <a:gdLst>
                  <a:gd name="connsiteX0" fmla="*/ 0 w 179352"/>
                  <a:gd name="connsiteY0" fmla="*/ 0 h 0"/>
                  <a:gd name="connsiteX1" fmla="*/ 179352 w 179352"/>
                  <a:gd name="connsiteY1" fmla="*/ 0 h 0"/>
                </a:gdLst>
                <a:ahLst/>
                <a:cxnLst>
                  <a:cxn ang="0">
                    <a:pos x="connsiteX0" y="connsiteY0"/>
                  </a:cxn>
                  <a:cxn ang="0">
                    <a:pos x="connsiteX1" y="connsiteY1"/>
                  </a:cxn>
                </a:cxnLst>
                <a:rect l="l" t="t" r="r" b="b"/>
                <a:pathLst>
                  <a:path w="179352">
                    <a:moveTo>
                      <a:pt x="0" y="0"/>
                    </a:moveTo>
                    <a:lnTo>
                      <a:pt x="179352" y="0"/>
                    </a:ln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8" name="Freeform: Shape 167">
                <a:extLst>
                  <a:ext uri="{FF2B5EF4-FFF2-40B4-BE49-F238E27FC236}">
                    <a16:creationId xmlns:a16="http://schemas.microsoft.com/office/drawing/2014/main" id="{E834370C-3BC3-46B2-8F48-EC376962DB46}"/>
                  </a:ext>
                </a:extLst>
              </p:cNvPr>
              <p:cNvSpPr/>
              <p:nvPr/>
            </p:nvSpPr>
            <p:spPr>
              <a:xfrm>
                <a:off x="6123258" y="2893150"/>
                <a:ext cx="179352" cy="0"/>
              </a:xfrm>
              <a:custGeom>
                <a:avLst/>
                <a:gdLst>
                  <a:gd name="connsiteX0" fmla="*/ 0 w 179352"/>
                  <a:gd name="connsiteY0" fmla="*/ 0 h 0"/>
                  <a:gd name="connsiteX1" fmla="*/ 179352 w 179352"/>
                  <a:gd name="connsiteY1" fmla="*/ 0 h 0"/>
                </a:gdLst>
                <a:ahLst/>
                <a:cxnLst>
                  <a:cxn ang="0">
                    <a:pos x="connsiteX0" y="connsiteY0"/>
                  </a:cxn>
                  <a:cxn ang="0">
                    <a:pos x="connsiteX1" y="connsiteY1"/>
                  </a:cxn>
                </a:cxnLst>
                <a:rect l="l" t="t" r="r" b="b"/>
                <a:pathLst>
                  <a:path w="179352">
                    <a:moveTo>
                      <a:pt x="0" y="0"/>
                    </a:moveTo>
                    <a:lnTo>
                      <a:pt x="179352" y="0"/>
                    </a:ln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5" name="Group 44">
              <a:extLst>
                <a:ext uri="{FF2B5EF4-FFF2-40B4-BE49-F238E27FC236}">
                  <a16:creationId xmlns:a16="http://schemas.microsoft.com/office/drawing/2014/main" id="{2C6A4F63-A555-4F3D-B7B2-C1607510292A}"/>
                </a:ext>
              </a:extLst>
            </p:cNvPr>
            <p:cNvGrpSpPr/>
            <p:nvPr/>
          </p:nvGrpSpPr>
          <p:grpSpPr>
            <a:xfrm rot="20842468">
              <a:off x="5249325" y="4594065"/>
              <a:ext cx="233337" cy="117838"/>
              <a:chOff x="5224928" y="4586035"/>
              <a:chExt cx="233337" cy="117838"/>
            </a:xfrm>
          </p:grpSpPr>
          <p:sp>
            <p:nvSpPr>
              <p:cNvPr id="178" name="Rectangle: Top Corners Rounded 177">
                <a:extLst>
                  <a:ext uri="{FF2B5EF4-FFF2-40B4-BE49-F238E27FC236}">
                    <a16:creationId xmlns:a16="http://schemas.microsoft.com/office/drawing/2014/main" id="{F3FE60B9-1763-4037-902A-8B4BA857B707}"/>
                  </a:ext>
                </a:extLst>
              </p:cNvPr>
              <p:cNvSpPr/>
              <p:nvPr/>
            </p:nvSpPr>
            <p:spPr>
              <a:xfrm rot="14791339">
                <a:off x="5282678" y="4528285"/>
                <a:ext cx="117838" cy="233337"/>
              </a:xfrm>
              <a:prstGeom prst="round2SameRect">
                <a:avLst/>
              </a:prstGeom>
              <a:solidFill>
                <a:schemeClr val="bg2">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9" name="Oval 178">
                <a:extLst>
                  <a:ext uri="{FF2B5EF4-FFF2-40B4-BE49-F238E27FC236}">
                    <a16:creationId xmlns:a16="http://schemas.microsoft.com/office/drawing/2014/main" id="{59D910FF-F957-4097-915E-BDE1F6899040}"/>
                  </a:ext>
                </a:extLst>
              </p:cNvPr>
              <p:cNvSpPr/>
              <p:nvPr/>
            </p:nvSpPr>
            <p:spPr>
              <a:xfrm rot="3200147" flipV="1">
                <a:off x="5322675" y="4620641"/>
                <a:ext cx="52412" cy="52227"/>
              </a:xfrm>
              <a:prstGeom prst="ellipse">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0" name="Oval 179">
                <a:extLst>
                  <a:ext uri="{FF2B5EF4-FFF2-40B4-BE49-F238E27FC236}">
                    <a16:creationId xmlns:a16="http://schemas.microsoft.com/office/drawing/2014/main" id="{5E66DF68-A867-45BF-B67F-845A94716D55}"/>
                  </a:ext>
                </a:extLst>
              </p:cNvPr>
              <p:cNvSpPr/>
              <p:nvPr/>
            </p:nvSpPr>
            <p:spPr>
              <a:xfrm rot="3200147" flipV="1">
                <a:off x="5322420" y="4620642"/>
                <a:ext cx="52412" cy="522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cxnSp>
        <p:nvCxnSpPr>
          <p:cNvPr id="172" name="Straight Connector 171">
            <a:extLst>
              <a:ext uri="{FF2B5EF4-FFF2-40B4-BE49-F238E27FC236}">
                <a16:creationId xmlns:a16="http://schemas.microsoft.com/office/drawing/2014/main" id="{86289C53-05C0-4DEC-90B9-9F3017E800A9}"/>
              </a:ext>
            </a:extLst>
          </p:cNvPr>
          <p:cNvCxnSpPr/>
          <p:nvPr/>
        </p:nvCxnSpPr>
        <p:spPr>
          <a:xfrm>
            <a:off x="7486552" y="3326540"/>
            <a:ext cx="312259" cy="0"/>
          </a:xfrm>
          <a:prstGeom prst="line">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AB0F1075-C974-474C-B336-C9A03F97CAD5}"/>
              </a:ext>
            </a:extLst>
          </p:cNvPr>
          <p:cNvCxnSpPr>
            <a:cxnSpLocks/>
          </p:cNvCxnSpPr>
          <p:nvPr/>
        </p:nvCxnSpPr>
        <p:spPr>
          <a:xfrm rot="16200000">
            <a:off x="7460432" y="3319801"/>
            <a:ext cx="312259" cy="0"/>
          </a:xfrm>
          <a:prstGeom prst="line">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50387F60-E61D-471E-B0B3-20589E1F1DD8}"/>
              </a:ext>
            </a:extLst>
          </p:cNvPr>
          <p:cNvGrpSpPr/>
          <p:nvPr/>
        </p:nvGrpSpPr>
        <p:grpSpPr>
          <a:xfrm>
            <a:off x="5737208" y="1724917"/>
            <a:ext cx="1924594" cy="750965"/>
            <a:chOff x="5737208" y="1724917"/>
            <a:chExt cx="1924594" cy="750965"/>
          </a:xfrm>
        </p:grpSpPr>
        <p:grpSp>
          <p:nvGrpSpPr>
            <p:cNvPr id="28" name="Group 27">
              <a:extLst>
                <a:ext uri="{FF2B5EF4-FFF2-40B4-BE49-F238E27FC236}">
                  <a16:creationId xmlns:a16="http://schemas.microsoft.com/office/drawing/2014/main" id="{8F36129C-8E8C-4C9B-9DCE-FA9F8B22955A}"/>
                </a:ext>
              </a:extLst>
            </p:cNvPr>
            <p:cNvGrpSpPr/>
            <p:nvPr/>
          </p:nvGrpSpPr>
          <p:grpSpPr>
            <a:xfrm>
              <a:off x="5737208" y="2009280"/>
              <a:ext cx="1924594" cy="466602"/>
              <a:chOff x="4196051" y="3030875"/>
              <a:chExt cx="2789829" cy="676371"/>
            </a:xfrm>
          </p:grpSpPr>
          <p:sp>
            <p:nvSpPr>
              <p:cNvPr id="3" name="Rectangle 2">
                <a:extLst>
                  <a:ext uri="{FF2B5EF4-FFF2-40B4-BE49-F238E27FC236}">
                    <a16:creationId xmlns:a16="http://schemas.microsoft.com/office/drawing/2014/main" id="{02547BE9-EA79-47E7-9002-788544EFFAA8}"/>
                  </a:ext>
                </a:extLst>
              </p:cNvPr>
              <p:cNvSpPr/>
              <p:nvPr/>
            </p:nvSpPr>
            <p:spPr>
              <a:xfrm rot="1304372">
                <a:off x="4196051" y="3030875"/>
                <a:ext cx="2789829" cy="261723"/>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2" name="Group 91">
                <a:extLst>
                  <a:ext uri="{FF2B5EF4-FFF2-40B4-BE49-F238E27FC236}">
                    <a16:creationId xmlns:a16="http://schemas.microsoft.com/office/drawing/2014/main" id="{F390CAD9-8353-4F93-BD1F-EAE69DAB3531}"/>
                  </a:ext>
                </a:extLst>
              </p:cNvPr>
              <p:cNvGrpSpPr/>
              <p:nvPr/>
            </p:nvGrpSpPr>
            <p:grpSpPr>
              <a:xfrm>
                <a:off x="6614983" y="3502458"/>
                <a:ext cx="213099" cy="204788"/>
                <a:chOff x="8963381" y="3871936"/>
                <a:chExt cx="213099" cy="204788"/>
              </a:xfrm>
            </p:grpSpPr>
            <p:sp>
              <p:nvSpPr>
                <p:cNvPr id="93" name="Oval 92">
                  <a:extLst>
                    <a:ext uri="{FF2B5EF4-FFF2-40B4-BE49-F238E27FC236}">
                      <a16:creationId xmlns:a16="http://schemas.microsoft.com/office/drawing/2014/main" id="{B27D5F26-02BD-4C9B-9CBE-740E263DB513}"/>
                    </a:ext>
                  </a:extLst>
                </p:cNvPr>
                <p:cNvSpPr/>
                <p:nvPr/>
              </p:nvSpPr>
              <p:spPr>
                <a:xfrm>
                  <a:off x="8963381" y="3871936"/>
                  <a:ext cx="213099" cy="2047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Oval 93">
                  <a:extLst>
                    <a:ext uri="{FF2B5EF4-FFF2-40B4-BE49-F238E27FC236}">
                      <a16:creationId xmlns:a16="http://schemas.microsoft.com/office/drawing/2014/main" id="{50ED8496-CB6D-48A9-A4C3-A424386E4D5A}"/>
                    </a:ext>
                  </a:extLst>
                </p:cNvPr>
                <p:cNvSpPr/>
                <p:nvPr/>
              </p:nvSpPr>
              <p:spPr>
                <a:xfrm>
                  <a:off x="9002396" y="3905719"/>
                  <a:ext cx="139830" cy="1411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183" name="Oval 182">
              <a:extLst>
                <a:ext uri="{FF2B5EF4-FFF2-40B4-BE49-F238E27FC236}">
                  <a16:creationId xmlns:a16="http://schemas.microsoft.com/office/drawing/2014/main" id="{25D8610F-3AED-4CC2-99D2-BD74719C2ADB}"/>
                </a:ext>
              </a:extLst>
            </p:cNvPr>
            <p:cNvSpPr/>
            <p:nvPr/>
          </p:nvSpPr>
          <p:spPr>
            <a:xfrm>
              <a:off x="5857269" y="1724917"/>
              <a:ext cx="96463" cy="97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176" name="Straight Connector 175">
            <a:extLst>
              <a:ext uri="{FF2B5EF4-FFF2-40B4-BE49-F238E27FC236}">
                <a16:creationId xmlns:a16="http://schemas.microsoft.com/office/drawing/2014/main" id="{8B8369B0-0A5A-4E25-A350-158E698408B2}"/>
              </a:ext>
            </a:extLst>
          </p:cNvPr>
          <p:cNvCxnSpPr/>
          <p:nvPr/>
        </p:nvCxnSpPr>
        <p:spPr>
          <a:xfrm>
            <a:off x="7348584" y="2395487"/>
            <a:ext cx="312259" cy="0"/>
          </a:xfrm>
          <a:prstGeom prst="line">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ECF7DE9-56EC-4DFE-9131-351FC76C710A}"/>
              </a:ext>
            </a:extLst>
          </p:cNvPr>
          <p:cNvCxnSpPr>
            <a:cxnSpLocks/>
          </p:cNvCxnSpPr>
          <p:nvPr/>
        </p:nvCxnSpPr>
        <p:spPr>
          <a:xfrm rot="16200000">
            <a:off x="7322464" y="2388748"/>
            <a:ext cx="312259" cy="0"/>
          </a:xfrm>
          <a:prstGeom prst="line">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cxnSp>
      <p:grpSp>
        <p:nvGrpSpPr>
          <p:cNvPr id="216" name="Group 215">
            <a:extLst>
              <a:ext uri="{FF2B5EF4-FFF2-40B4-BE49-F238E27FC236}">
                <a16:creationId xmlns:a16="http://schemas.microsoft.com/office/drawing/2014/main" id="{3675A847-EFDE-4C69-8866-B750F9CC261D}"/>
              </a:ext>
            </a:extLst>
          </p:cNvPr>
          <p:cNvGrpSpPr/>
          <p:nvPr/>
        </p:nvGrpSpPr>
        <p:grpSpPr>
          <a:xfrm>
            <a:off x="3950130" y="1005395"/>
            <a:ext cx="2361710" cy="1780888"/>
            <a:chOff x="3249530" y="3262341"/>
            <a:chExt cx="2361710" cy="1780888"/>
          </a:xfrm>
        </p:grpSpPr>
        <p:grpSp>
          <p:nvGrpSpPr>
            <p:cNvPr id="217" name="Group 216">
              <a:extLst>
                <a:ext uri="{FF2B5EF4-FFF2-40B4-BE49-F238E27FC236}">
                  <a16:creationId xmlns:a16="http://schemas.microsoft.com/office/drawing/2014/main" id="{5FD9B1EF-DC14-4D43-BDAC-29D08EBD1798}"/>
                </a:ext>
              </a:extLst>
            </p:cNvPr>
            <p:cNvGrpSpPr/>
            <p:nvPr/>
          </p:nvGrpSpPr>
          <p:grpSpPr>
            <a:xfrm>
              <a:off x="4901679" y="3505800"/>
              <a:ext cx="607929" cy="606713"/>
              <a:chOff x="5587679" y="3988838"/>
              <a:chExt cx="607929" cy="606713"/>
            </a:xfrm>
          </p:grpSpPr>
          <p:sp>
            <p:nvSpPr>
              <p:cNvPr id="229" name="Rectangle 228">
                <a:extLst>
                  <a:ext uri="{FF2B5EF4-FFF2-40B4-BE49-F238E27FC236}">
                    <a16:creationId xmlns:a16="http://schemas.microsoft.com/office/drawing/2014/main" id="{91353075-9A5A-4F45-886C-B90E9D3A00A3}"/>
                  </a:ext>
                </a:extLst>
              </p:cNvPr>
              <p:cNvSpPr/>
              <p:nvPr/>
            </p:nvSpPr>
            <p:spPr>
              <a:xfrm rot="3200147" flipV="1">
                <a:off x="5588287" y="3988230"/>
                <a:ext cx="606713" cy="607929"/>
              </a:xfrm>
              <a:prstGeom prst="rect">
                <a:avLst/>
              </a:prstGeom>
              <a:solidFill>
                <a:srgbClr val="767171">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0" name="Oval 229">
                <a:extLst>
                  <a:ext uri="{FF2B5EF4-FFF2-40B4-BE49-F238E27FC236}">
                    <a16:creationId xmlns:a16="http://schemas.microsoft.com/office/drawing/2014/main" id="{41DC6A14-4ABF-4DEF-BB65-233DEFFEF3D7}"/>
                  </a:ext>
                </a:extLst>
              </p:cNvPr>
              <p:cNvSpPr/>
              <p:nvPr/>
            </p:nvSpPr>
            <p:spPr>
              <a:xfrm>
                <a:off x="5851000" y="4450841"/>
                <a:ext cx="96463" cy="97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1" name="Oval 230">
                <a:extLst>
                  <a:ext uri="{FF2B5EF4-FFF2-40B4-BE49-F238E27FC236}">
                    <a16:creationId xmlns:a16="http://schemas.microsoft.com/office/drawing/2014/main" id="{1C216A76-2575-4AAE-A27F-F8F7B3440FA8}"/>
                  </a:ext>
                </a:extLst>
              </p:cNvPr>
              <p:cNvSpPr/>
              <p:nvPr/>
            </p:nvSpPr>
            <p:spPr>
              <a:xfrm rot="3200147" flipV="1">
                <a:off x="5884056" y="4054197"/>
                <a:ext cx="52412" cy="522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18" name="Rectangle 217">
              <a:extLst>
                <a:ext uri="{FF2B5EF4-FFF2-40B4-BE49-F238E27FC236}">
                  <a16:creationId xmlns:a16="http://schemas.microsoft.com/office/drawing/2014/main" id="{4B385139-F683-4CE5-AD53-DA18F52942BD}"/>
                </a:ext>
              </a:extLst>
            </p:cNvPr>
            <p:cNvSpPr/>
            <p:nvPr/>
          </p:nvSpPr>
          <p:spPr>
            <a:xfrm rot="3200147" flipV="1">
              <a:off x="4751270" y="2742076"/>
              <a:ext cx="339705" cy="1380235"/>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9" name="Rectangle 20">
              <a:extLst>
                <a:ext uri="{FF2B5EF4-FFF2-40B4-BE49-F238E27FC236}">
                  <a16:creationId xmlns:a16="http://schemas.microsoft.com/office/drawing/2014/main" id="{F1EE0B91-DB58-4B77-B855-D3F92A282182}"/>
                </a:ext>
              </a:extLst>
            </p:cNvPr>
            <p:cNvSpPr/>
            <p:nvPr/>
          </p:nvSpPr>
          <p:spPr>
            <a:xfrm rot="3213453">
              <a:off x="2936507" y="4366226"/>
              <a:ext cx="990026" cy="363980"/>
            </a:xfrm>
            <a:custGeom>
              <a:avLst/>
              <a:gdLst>
                <a:gd name="connsiteX0" fmla="*/ 0 w 863600"/>
                <a:gd name="connsiteY0" fmla="*/ 0 h 317500"/>
                <a:gd name="connsiteX1" fmla="*/ 863600 w 863600"/>
                <a:gd name="connsiteY1" fmla="*/ 0 h 317500"/>
                <a:gd name="connsiteX2" fmla="*/ 863600 w 863600"/>
                <a:gd name="connsiteY2" fmla="*/ 317500 h 317500"/>
                <a:gd name="connsiteX3" fmla="*/ 0 w 863600"/>
                <a:gd name="connsiteY3" fmla="*/ 317500 h 317500"/>
                <a:gd name="connsiteX4" fmla="*/ 0 w 863600"/>
                <a:gd name="connsiteY4" fmla="*/ 0 h 317500"/>
                <a:gd name="connsiteX0" fmla="*/ 863600 w 955040"/>
                <a:gd name="connsiteY0" fmla="*/ 0 h 317500"/>
                <a:gd name="connsiteX1" fmla="*/ 863600 w 955040"/>
                <a:gd name="connsiteY1" fmla="*/ 317500 h 317500"/>
                <a:gd name="connsiteX2" fmla="*/ 0 w 955040"/>
                <a:gd name="connsiteY2" fmla="*/ 317500 h 317500"/>
                <a:gd name="connsiteX3" fmla="*/ 0 w 955040"/>
                <a:gd name="connsiteY3" fmla="*/ 0 h 317500"/>
                <a:gd name="connsiteX4" fmla="*/ 955040 w 955040"/>
                <a:gd name="connsiteY4" fmla="*/ 91440 h 317500"/>
                <a:gd name="connsiteX0" fmla="*/ 863600 w 863600"/>
                <a:gd name="connsiteY0" fmla="*/ 0 h 317500"/>
                <a:gd name="connsiteX1" fmla="*/ 863600 w 863600"/>
                <a:gd name="connsiteY1" fmla="*/ 317500 h 317500"/>
                <a:gd name="connsiteX2" fmla="*/ 0 w 863600"/>
                <a:gd name="connsiteY2" fmla="*/ 317500 h 317500"/>
                <a:gd name="connsiteX3" fmla="*/ 0 w 863600"/>
                <a:gd name="connsiteY3" fmla="*/ 0 h 317500"/>
              </a:gdLst>
              <a:ahLst/>
              <a:cxnLst>
                <a:cxn ang="0">
                  <a:pos x="connsiteX0" y="connsiteY0"/>
                </a:cxn>
                <a:cxn ang="0">
                  <a:pos x="connsiteX1" y="connsiteY1"/>
                </a:cxn>
                <a:cxn ang="0">
                  <a:pos x="connsiteX2" y="connsiteY2"/>
                </a:cxn>
                <a:cxn ang="0">
                  <a:pos x="connsiteX3" y="connsiteY3"/>
                </a:cxn>
              </a:cxnLst>
              <a:rect l="l" t="t" r="r" b="b"/>
              <a:pathLst>
                <a:path w="863600" h="317500">
                  <a:moveTo>
                    <a:pt x="863600" y="0"/>
                  </a:moveTo>
                  <a:lnTo>
                    <a:pt x="863600" y="317500"/>
                  </a:lnTo>
                  <a:lnTo>
                    <a:pt x="0" y="317500"/>
                  </a:lnTo>
                  <a:lnTo>
                    <a:pt x="0" y="0"/>
                  </a:lnTo>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0" name="Rectangle 17">
              <a:extLst>
                <a:ext uri="{FF2B5EF4-FFF2-40B4-BE49-F238E27FC236}">
                  <a16:creationId xmlns:a16="http://schemas.microsoft.com/office/drawing/2014/main" id="{D6E4C8E1-70E0-4D03-A7CE-FFA67D3CA33A}"/>
                </a:ext>
              </a:extLst>
            </p:cNvPr>
            <p:cNvSpPr/>
            <p:nvPr/>
          </p:nvSpPr>
          <p:spPr>
            <a:xfrm rot="3213453">
              <a:off x="3744180" y="3720644"/>
              <a:ext cx="506842" cy="809657"/>
            </a:xfrm>
            <a:custGeom>
              <a:avLst/>
              <a:gdLst>
                <a:gd name="connsiteX0" fmla="*/ 0 w 440266"/>
                <a:gd name="connsiteY0" fmla="*/ 0 h 810664"/>
                <a:gd name="connsiteX1" fmla="*/ 440266 w 440266"/>
                <a:gd name="connsiteY1" fmla="*/ 0 h 810664"/>
                <a:gd name="connsiteX2" fmla="*/ 440266 w 440266"/>
                <a:gd name="connsiteY2" fmla="*/ 810664 h 810664"/>
                <a:gd name="connsiteX3" fmla="*/ 0 w 440266"/>
                <a:gd name="connsiteY3" fmla="*/ 810664 h 810664"/>
                <a:gd name="connsiteX4" fmla="*/ 0 w 440266"/>
                <a:gd name="connsiteY4" fmla="*/ 0 h 810664"/>
                <a:gd name="connsiteX0" fmla="*/ 0 w 440266"/>
                <a:gd name="connsiteY0" fmla="*/ 0 h 810664"/>
                <a:gd name="connsiteX1" fmla="*/ 440266 w 440266"/>
                <a:gd name="connsiteY1" fmla="*/ 0 h 810664"/>
                <a:gd name="connsiteX2" fmla="*/ 440266 w 440266"/>
                <a:gd name="connsiteY2" fmla="*/ 810664 h 810664"/>
                <a:gd name="connsiteX3" fmla="*/ 0 w 440266"/>
                <a:gd name="connsiteY3" fmla="*/ 810664 h 810664"/>
                <a:gd name="connsiteX4" fmla="*/ 0 w 440266"/>
                <a:gd name="connsiteY4" fmla="*/ 0 h 810664"/>
                <a:gd name="connsiteX0" fmla="*/ 0 w 440266"/>
                <a:gd name="connsiteY0" fmla="*/ 810664 h 902104"/>
                <a:gd name="connsiteX1" fmla="*/ 0 w 440266"/>
                <a:gd name="connsiteY1" fmla="*/ 0 h 902104"/>
                <a:gd name="connsiteX2" fmla="*/ 440266 w 440266"/>
                <a:gd name="connsiteY2" fmla="*/ 0 h 902104"/>
                <a:gd name="connsiteX3" fmla="*/ 440266 w 440266"/>
                <a:gd name="connsiteY3" fmla="*/ 810664 h 902104"/>
                <a:gd name="connsiteX4" fmla="*/ 91440 w 440266"/>
                <a:gd name="connsiteY4" fmla="*/ 902104 h 902104"/>
                <a:gd name="connsiteX0" fmla="*/ 0 w 440266"/>
                <a:gd name="connsiteY0" fmla="*/ 810664 h 902104"/>
                <a:gd name="connsiteX1" fmla="*/ 0 w 440266"/>
                <a:gd name="connsiteY1" fmla="*/ 0 h 902104"/>
                <a:gd name="connsiteX2" fmla="*/ 440266 w 440266"/>
                <a:gd name="connsiteY2" fmla="*/ 0 h 902104"/>
                <a:gd name="connsiteX3" fmla="*/ 440266 w 440266"/>
                <a:gd name="connsiteY3" fmla="*/ 810664 h 902104"/>
                <a:gd name="connsiteX4" fmla="*/ 91440 w 440266"/>
                <a:gd name="connsiteY4" fmla="*/ 902104 h 902104"/>
                <a:gd name="connsiteX0" fmla="*/ 0 w 440266"/>
                <a:gd name="connsiteY0" fmla="*/ 810664 h 810664"/>
                <a:gd name="connsiteX1" fmla="*/ 0 w 440266"/>
                <a:gd name="connsiteY1" fmla="*/ 0 h 810664"/>
                <a:gd name="connsiteX2" fmla="*/ 440266 w 440266"/>
                <a:gd name="connsiteY2" fmla="*/ 0 h 810664"/>
                <a:gd name="connsiteX3" fmla="*/ 440266 w 440266"/>
                <a:gd name="connsiteY3" fmla="*/ 810664 h 810664"/>
              </a:gdLst>
              <a:ahLst/>
              <a:cxnLst>
                <a:cxn ang="0">
                  <a:pos x="connsiteX0" y="connsiteY0"/>
                </a:cxn>
                <a:cxn ang="0">
                  <a:pos x="connsiteX1" y="connsiteY1"/>
                </a:cxn>
                <a:cxn ang="0">
                  <a:pos x="connsiteX2" y="connsiteY2"/>
                </a:cxn>
                <a:cxn ang="0">
                  <a:pos x="connsiteX3" y="connsiteY3"/>
                </a:cxn>
              </a:cxnLst>
              <a:rect l="l" t="t" r="r" b="b"/>
              <a:pathLst>
                <a:path w="440266" h="810664">
                  <a:moveTo>
                    <a:pt x="0" y="810664"/>
                  </a:moveTo>
                  <a:lnTo>
                    <a:pt x="0" y="0"/>
                  </a:lnTo>
                  <a:lnTo>
                    <a:pt x="440266" y="0"/>
                  </a:lnTo>
                  <a:lnTo>
                    <a:pt x="440266" y="810664"/>
                  </a:lnTo>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1" name="Oval 19">
              <a:extLst>
                <a:ext uri="{FF2B5EF4-FFF2-40B4-BE49-F238E27FC236}">
                  <a16:creationId xmlns:a16="http://schemas.microsoft.com/office/drawing/2014/main" id="{0D866FA5-FECC-4BC1-BF84-893C09C5DBC4}"/>
                </a:ext>
              </a:extLst>
            </p:cNvPr>
            <p:cNvSpPr/>
            <p:nvPr/>
          </p:nvSpPr>
          <p:spPr>
            <a:xfrm rot="3213453">
              <a:off x="3749981" y="4593765"/>
              <a:ext cx="119949" cy="119684"/>
            </a:xfrm>
            <a:custGeom>
              <a:avLst/>
              <a:gdLst>
                <a:gd name="connsiteX0" fmla="*/ 0 w 209264"/>
                <a:gd name="connsiteY0" fmla="*/ 104400 h 208800"/>
                <a:gd name="connsiteX1" fmla="*/ 104632 w 209264"/>
                <a:gd name="connsiteY1" fmla="*/ 0 h 208800"/>
                <a:gd name="connsiteX2" fmla="*/ 209264 w 209264"/>
                <a:gd name="connsiteY2" fmla="*/ 104400 h 208800"/>
                <a:gd name="connsiteX3" fmla="*/ 104632 w 209264"/>
                <a:gd name="connsiteY3" fmla="*/ 208800 h 208800"/>
                <a:gd name="connsiteX4" fmla="*/ 0 w 209264"/>
                <a:gd name="connsiteY4" fmla="*/ 104400 h 208800"/>
                <a:gd name="connsiteX0" fmla="*/ 0 w 212172"/>
                <a:gd name="connsiteY0" fmla="*/ 13050 h 117450"/>
                <a:gd name="connsiteX1" fmla="*/ 209264 w 212172"/>
                <a:gd name="connsiteY1" fmla="*/ 13050 h 117450"/>
                <a:gd name="connsiteX2" fmla="*/ 104632 w 212172"/>
                <a:gd name="connsiteY2" fmla="*/ 117450 h 117450"/>
                <a:gd name="connsiteX3" fmla="*/ 0 w 212172"/>
                <a:gd name="connsiteY3" fmla="*/ 13050 h 117450"/>
                <a:gd name="connsiteX0" fmla="*/ 209264 w 300704"/>
                <a:gd name="connsiteY0" fmla="*/ 8521 h 112921"/>
                <a:gd name="connsiteX1" fmla="*/ 104632 w 300704"/>
                <a:gd name="connsiteY1" fmla="*/ 112921 h 112921"/>
                <a:gd name="connsiteX2" fmla="*/ 0 w 300704"/>
                <a:gd name="connsiteY2" fmla="*/ 8521 h 112921"/>
                <a:gd name="connsiteX3" fmla="*/ 300704 w 300704"/>
                <a:gd name="connsiteY3" fmla="*/ 99961 h 112921"/>
                <a:gd name="connsiteX0" fmla="*/ 209264 w 212172"/>
                <a:gd name="connsiteY0" fmla="*/ 0 h 104400"/>
                <a:gd name="connsiteX1" fmla="*/ 104632 w 212172"/>
                <a:gd name="connsiteY1" fmla="*/ 104400 h 104400"/>
                <a:gd name="connsiteX2" fmla="*/ 0 w 212172"/>
                <a:gd name="connsiteY2" fmla="*/ 0 h 104400"/>
                <a:gd name="connsiteX0" fmla="*/ 104632 w 104632"/>
                <a:gd name="connsiteY0" fmla="*/ 104400 h 104400"/>
                <a:gd name="connsiteX1" fmla="*/ 0 w 104632"/>
                <a:gd name="connsiteY1" fmla="*/ 0 h 104400"/>
              </a:gdLst>
              <a:ahLst/>
              <a:cxnLst>
                <a:cxn ang="0">
                  <a:pos x="connsiteX0" y="connsiteY0"/>
                </a:cxn>
                <a:cxn ang="0">
                  <a:pos x="connsiteX1" y="connsiteY1"/>
                </a:cxn>
              </a:cxnLst>
              <a:rect l="l" t="t" r="r" b="b"/>
              <a:pathLst>
                <a:path w="104632" h="104400">
                  <a:moveTo>
                    <a:pt x="104632" y="104400"/>
                  </a:moveTo>
                  <a:cubicBezTo>
                    <a:pt x="46845" y="104400"/>
                    <a:pt x="0" y="57659"/>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2" name="Oval 19">
              <a:extLst>
                <a:ext uri="{FF2B5EF4-FFF2-40B4-BE49-F238E27FC236}">
                  <a16:creationId xmlns:a16="http://schemas.microsoft.com/office/drawing/2014/main" id="{692F4249-CB81-4A67-ADB7-0144C8F61D38}"/>
                </a:ext>
              </a:extLst>
            </p:cNvPr>
            <p:cNvSpPr/>
            <p:nvPr/>
          </p:nvSpPr>
          <p:spPr>
            <a:xfrm rot="3213453" flipH="1">
              <a:off x="3377658" y="4089540"/>
              <a:ext cx="119949" cy="119684"/>
            </a:xfrm>
            <a:custGeom>
              <a:avLst/>
              <a:gdLst>
                <a:gd name="connsiteX0" fmla="*/ 0 w 209264"/>
                <a:gd name="connsiteY0" fmla="*/ 104400 h 208800"/>
                <a:gd name="connsiteX1" fmla="*/ 104632 w 209264"/>
                <a:gd name="connsiteY1" fmla="*/ 0 h 208800"/>
                <a:gd name="connsiteX2" fmla="*/ 209264 w 209264"/>
                <a:gd name="connsiteY2" fmla="*/ 104400 h 208800"/>
                <a:gd name="connsiteX3" fmla="*/ 104632 w 209264"/>
                <a:gd name="connsiteY3" fmla="*/ 208800 h 208800"/>
                <a:gd name="connsiteX4" fmla="*/ 0 w 209264"/>
                <a:gd name="connsiteY4" fmla="*/ 104400 h 208800"/>
                <a:gd name="connsiteX0" fmla="*/ 0 w 212172"/>
                <a:gd name="connsiteY0" fmla="*/ 13050 h 117450"/>
                <a:gd name="connsiteX1" fmla="*/ 209264 w 212172"/>
                <a:gd name="connsiteY1" fmla="*/ 13050 h 117450"/>
                <a:gd name="connsiteX2" fmla="*/ 104632 w 212172"/>
                <a:gd name="connsiteY2" fmla="*/ 117450 h 117450"/>
                <a:gd name="connsiteX3" fmla="*/ 0 w 212172"/>
                <a:gd name="connsiteY3" fmla="*/ 13050 h 117450"/>
                <a:gd name="connsiteX0" fmla="*/ 209264 w 300704"/>
                <a:gd name="connsiteY0" fmla="*/ 8521 h 112921"/>
                <a:gd name="connsiteX1" fmla="*/ 104632 w 300704"/>
                <a:gd name="connsiteY1" fmla="*/ 112921 h 112921"/>
                <a:gd name="connsiteX2" fmla="*/ 0 w 300704"/>
                <a:gd name="connsiteY2" fmla="*/ 8521 h 112921"/>
                <a:gd name="connsiteX3" fmla="*/ 300704 w 300704"/>
                <a:gd name="connsiteY3" fmla="*/ 99961 h 112921"/>
                <a:gd name="connsiteX0" fmla="*/ 209264 w 212172"/>
                <a:gd name="connsiteY0" fmla="*/ 0 h 104400"/>
                <a:gd name="connsiteX1" fmla="*/ 104632 w 212172"/>
                <a:gd name="connsiteY1" fmla="*/ 104400 h 104400"/>
                <a:gd name="connsiteX2" fmla="*/ 0 w 212172"/>
                <a:gd name="connsiteY2" fmla="*/ 0 h 104400"/>
                <a:gd name="connsiteX0" fmla="*/ 104632 w 104632"/>
                <a:gd name="connsiteY0" fmla="*/ 104400 h 104400"/>
                <a:gd name="connsiteX1" fmla="*/ 0 w 104632"/>
                <a:gd name="connsiteY1" fmla="*/ 0 h 104400"/>
              </a:gdLst>
              <a:ahLst/>
              <a:cxnLst>
                <a:cxn ang="0">
                  <a:pos x="connsiteX0" y="connsiteY0"/>
                </a:cxn>
                <a:cxn ang="0">
                  <a:pos x="connsiteX1" y="connsiteY1"/>
                </a:cxn>
              </a:cxnLst>
              <a:rect l="l" t="t" r="r" b="b"/>
              <a:pathLst>
                <a:path w="104632" h="104400">
                  <a:moveTo>
                    <a:pt x="104632" y="104400"/>
                  </a:moveTo>
                  <a:cubicBezTo>
                    <a:pt x="46845" y="104400"/>
                    <a:pt x="0" y="57659"/>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3" name="Rectangle 222">
              <a:extLst>
                <a:ext uri="{FF2B5EF4-FFF2-40B4-BE49-F238E27FC236}">
                  <a16:creationId xmlns:a16="http://schemas.microsoft.com/office/drawing/2014/main" id="{B6E251CF-E1A2-4A4E-80B2-1D255C032CCC}"/>
                </a:ext>
              </a:extLst>
            </p:cNvPr>
            <p:cNvSpPr/>
            <p:nvPr/>
          </p:nvSpPr>
          <p:spPr>
            <a:xfrm rot="3200147" flipV="1">
              <a:off x="4244394" y="3572727"/>
              <a:ext cx="190594" cy="57631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4" name="Oval 223">
              <a:extLst>
                <a:ext uri="{FF2B5EF4-FFF2-40B4-BE49-F238E27FC236}">
                  <a16:creationId xmlns:a16="http://schemas.microsoft.com/office/drawing/2014/main" id="{E252C3C7-5CBD-4884-ACC6-1CA8EF32FC5C}"/>
                </a:ext>
              </a:extLst>
            </p:cNvPr>
            <p:cNvSpPr/>
            <p:nvPr/>
          </p:nvSpPr>
          <p:spPr>
            <a:xfrm rot="3200147" flipV="1">
              <a:off x="4189945" y="3922521"/>
              <a:ext cx="52412" cy="60655"/>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5" name="Oval 224">
              <a:extLst>
                <a:ext uri="{FF2B5EF4-FFF2-40B4-BE49-F238E27FC236}">
                  <a16:creationId xmlns:a16="http://schemas.microsoft.com/office/drawing/2014/main" id="{EFB6B428-52AB-4D5C-8704-A376878F614D}"/>
                </a:ext>
              </a:extLst>
            </p:cNvPr>
            <p:cNvSpPr/>
            <p:nvPr/>
          </p:nvSpPr>
          <p:spPr>
            <a:xfrm rot="3200147" flipV="1">
              <a:off x="4382974" y="3778830"/>
              <a:ext cx="52412" cy="60655"/>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6" name="Oval 225">
              <a:extLst>
                <a:ext uri="{FF2B5EF4-FFF2-40B4-BE49-F238E27FC236}">
                  <a16:creationId xmlns:a16="http://schemas.microsoft.com/office/drawing/2014/main" id="{5245239D-33F4-42BE-80BE-74C1CC6C9D6F}"/>
                </a:ext>
              </a:extLst>
            </p:cNvPr>
            <p:cNvSpPr/>
            <p:nvPr/>
          </p:nvSpPr>
          <p:spPr>
            <a:xfrm rot="3200147" flipV="1">
              <a:off x="4466255" y="3716835"/>
              <a:ext cx="52412" cy="60655"/>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27" name="Straight Connector 226">
              <a:extLst>
                <a:ext uri="{FF2B5EF4-FFF2-40B4-BE49-F238E27FC236}">
                  <a16:creationId xmlns:a16="http://schemas.microsoft.com/office/drawing/2014/main" id="{25722049-2C52-438F-ABCE-9825FD492B41}"/>
                </a:ext>
              </a:extLst>
            </p:cNvPr>
            <p:cNvCxnSpPr>
              <a:cxnSpLocks/>
            </p:cNvCxnSpPr>
            <p:nvPr/>
          </p:nvCxnSpPr>
          <p:spPr>
            <a:xfrm rot="3213453" flipH="1">
              <a:off x="3767958" y="4783029"/>
              <a:ext cx="125459" cy="1"/>
            </a:xfrm>
            <a:prstGeom prst="lin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cxnSp>
        <p:cxnSp>
          <p:nvCxnSpPr>
            <p:cNvPr id="228" name="Straight Connector 227">
              <a:extLst>
                <a:ext uri="{FF2B5EF4-FFF2-40B4-BE49-F238E27FC236}">
                  <a16:creationId xmlns:a16="http://schemas.microsoft.com/office/drawing/2014/main" id="{B593FCF3-A468-49FC-9AA9-147B2428AAA4}"/>
                </a:ext>
              </a:extLst>
            </p:cNvPr>
            <p:cNvCxnSpPr/>
            <p:nvPr/>
          </p:nvCxnSpPr>
          <p:spPr>
            <a:xfrm rot="3213453" flipH="1">
              <a:off x="3255115" y="4087596"/>
              <a:ext cx="125459" cy="1"/>
            </a:xfrm>
            <a:prstGeom prst="lin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cxnSp>
      </p:grpSp>
      <p:grpSp>
        <p:nvGrpSpPr>
          <p:cNvPr id="215" name="Group 214">
            <a:extLst>
              <a:ext uri="{FF2B5EF4-FFF2-40B4-BE49-F238E27FC236}">
                <a16:creationId xmlns:a16="http://schemas.microsoft.com/office/drawing/2014/main" id="{7C025811-D087-416D-A7B3-B158DB291EEB}"/>
              </a:ext>
            </a:extLst>
          </p:cNvPr>
          <p:cNvGrpSpPr/>
          <p:nvPr/>
        </p:nvGrpSpPr>
        <p:grpSpPr>
          <a:xfrm rot="19327533">
            <a:off x="4060678" y="4914948"/>
            <a:ext cx="2361710" cy="1780888"/>
            <a:chOff x="3249530" y="3262341"/>
            <a:chExt cx="2361710" cy="1780888"/>
          </a:xfrm>
        </p:grpSpPr>
        <p:grpSp>
          <p:nvGrpSpPr>
            <p:cNvPr id="188" name="Group 187">
              <a:extLst>
                <a:ext uri="{FF2B5EF4-FFF2-40B4-BE49-F238E27FC236}">
                  <a16:creationId xmlns:a16="http://schemas.microsoft.com/office/drawing/2014/main" id="{7D4020B8-FD8D-411A-9B46-3E2FE7A25F78}"/>
                </a:ext>
              </a:extLst>
            </p:cNvPr>
            <p:cNvGrpSpPr/>
            <p:nvPr/>
          </p:nvGrpSpPr>
          <p:grpSpPr>
            <a:xfrm>
              <a:off x="4901679" y="3505800"/>
              <a:ext cx="607929" cy="606713"/>
              <a:chOff x="5587679" y="3988838"/>
              <a:chExt cx="607929" cy="606713"/>
            </a:xfrm>
          </p:grpSpPr>
          <p:sp>
            <p:nvSpPr>
              <p:cNvPr id="74" name="Rectangle 73">
                <a:extLst>
                  <a:ext uri="{FF2B5EF4-FFF2-40B4-BE49-F238E27FC236}">
                    <a16:creationId xmlns:a16="http://schemas.microsoft.com/office/drawing/2014/main" id="{90B9DCE1-6492-4B89-BB79-86DEE831DD1F}"/>
                  </a:ext>
                </a:extLst>
              </p:cNvPr>
              <p:cNvSpPr/>
              <p:nvPr/>
            </p:nvSpPr>
            <p:spPr>
              <a:xfrm rot="3200147" flipV="1">
                <a:off x="5588287" y="3988230"/>
                <a:ext cx="606713" cy="607929"/>
              </a:xfrm>
              <a:prstGeom prst="rect">
                <a:avLst/>
              </a:prstGeom>
              <a:solidFill>
                <a:srgbClr val="767171">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6" name="Oval 185">
                <a:extLst>
                  <a:ext uri="{FF2B5EF4-FFF2-40B4-BE49-F238E27FC236}">
                    <a16:creationId xmlns:a16="http://schemas.microsoft.com/office/drawing/2014/main" id="{BF3CEBFC-CE6D-4D1D-9759-759D407522F8}"/>
                  </a:ext>
                </a:extLst>
              </p:cNvPr>
              <p:cNvSpPr/>
              <p:nvPr/>
            </p:nvSpPr>
            <p:spPr>
              <a:xfrm>
                <a:off x="5851000" y="4450841"/>
                <a:ext cx="96463" cy="973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1" name="Oval 180">
                <a:extLst>
                  <a:ext uri="{FF2B5EF4-FFF2-40B4-BE49-F238E27FC236}">
                    <a16:creationId xmlns:a16="http://schemas.microsoft.com/office/drawing/2014/main" id="{076770A8-F4E8-489D-BD74-B5FB1B254C41}"/>
                  </a:ext>
                </a:extLst>
              </p:cNvPr>
              <p:cNvSpPr/>
              <p:nvPr/>
            </p:nvSpPr>
            <p:spPr>
              <a:xfrm rot="3200147" flipV="1">
                <a:off x="5884056" y="4054197"/>
                <a:ext cx="52412" cy="522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199" name="Rectangle 198">
              <a:extLst>
                <a:ext uri="{FF2B5EF4-FFF2-40B4-BE49-F238E27FC236}">
                  <a16:creationId xmlns:a16="http://schemas.microsoft.com/office/drawing/2014/main" id="{564451C9-931B-4446-BBD9-AED0977D3C1B}"/>
                </a:ext>
              </a:extLst>
            </p:cNvPr>
            <p:cNvSpPr/>
            <p:nvPr/>
          </p:nvSpPr>
          <p:spPr>
            <a:xfrm rot="3200147" flipV="1">
              <a:off x="4751270" y="2742076"/>
              <a:ext cx="339705" cy="1380235"/>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0" name="Rectangle 20">
              <a:extLst>
                <a:ext uri="{FF2B5EF4-FFF2-40B4-BE49-F238E27FC236}">
                  <a16:creationId xmlns:a16="http://schemas.microsoft.com/office/drawing/2014/main" id="{8A1A0E5F-5183-4694-84ED-2B25B6F990C8}"/>
                </a:ext>
              </a:extLst>
            </p:cNvPr>
            <p:cNvSpPr/>
            <p:nvPr/>
          </p:nvSpPr>
          <p:spPr>
            <a:xfrm rot="3213453">
              <a:off x="2936507" y="4366226"/>
              <a:ext cx="990026" cy="363980"/>
            </a:xfrm>
            <a:custGeom>
              <a:avLst/>
              <a:gdLst>
                <a:gd name="connsiteX0" fmla="*/ 0 w 863600"/>
                <a:gd name="connsiteY0" fmla="*/ 0 h 317500"/>
                <a:gd name="connsiteX1" fmla="*/ 863600 w 863600"/>
                <a:gd name="connsiteY1" fmla="*/ 0 h 317500"/>
                <a:gd name="connsiteX2" fmla="*/ 863600 w 863600"/>
                <a:gd name="connsiteY2" fmla="*/ 317500 h 317500"/>
                <a:gd name="connsiteX3" fmla="*/ 0 w 863600"/>
                <a:gd name="connsiteY3" fmla="*/ 317500 h 317500"/>
                <a:gd name="connsiteX4" fmla="*/ 0 w 863600"/>
                <a:gd name="connsiteY4" fmla="*/ 0 h 317500"/>
                <a:gd name="connsiteX0" fmla="*/ 863600 w 955040"/>
                <a:gd name="connsiteY0" fmla="*/ 0 h 317500"/>
                <a:gd name="connsiteX1" fmla="*/ 863600 w 955040"/>
                <a:gd name="connsiteY1" fmla="*/ 317500 h 317500"/>
                <a:gd name="connsiteX2" fmla="*/ 0 w 955040"/>
                <a:gd name="connsiteY2" fmla="*/ 317500 h 317500"/>
                <a:gd name="connsiteX3" fmla="*/ 0 w 955040"/>
                <a:gd name="connsiteY3" fmla="*/ 0 h 317500"/>
                <a:gd name="connsiteX4" fmla="*/ 955040 w 955040"/>
                <a:gd name="connsiteY4" fmla="*/ 91440 h 317500"/>
                <a:gd name="connsiteX0" fmla="*/ 863600 w 863600"/>
                <a:gd name="connsiteY0" fmla="*/ 0 h 317500"/>
                <a:gd name="connsiteX1" fmla="*/ 863600 w 863600"/>
                <a:gd name="connsiteY1" fmla="*/ 317500 h 317500"/>
                <a:gd name="connsiteX2" fmla="*/ 0 w 863600"/>
                <a:gd name="connsiteY2" fmla="*/ 317500 h 317500"/>
                <a:gd name="connsiteX3" fmla="*/ 0 w 863600"/>
                <a:gd name="connsiteY3" fmla="*/ 0 h 317500"/>
              </a:gdLst>
              <a:ahLst/>
              <a:cxnLst>
                <a:cxn ang="0">
                  <a:pos x="connsiteX0" y="connsiteY0"/>
                </a:cxn>
                <a:cxn ang="0">
                  <a:pos x="connsiteX1" y="connsiteY1"/>
                </a:cxn>
                <a:cxn ang="0">
                  <a:pos x="connsiteX2" y="connsiteY2"/>
                </a:cxn>
                <a:cxn ang="0">
                  <a:pos x="connsiteX3" y="connsiteY3"/>
                </a:cxn>
              </a:cxnLst>
              <a:rect l="l" t="t" r="r" b="b"/>
              <a:pathLst>
                <a:path w="863600" h="317500">
                  <a:moveTo>
                    <a:pt x="863600" y="0"/>
                  </a:moveTo>
                  <a:lnTo>
                    <a:pt x="863600" y="317500"/>
                  </a:lnTo>
                  <a:lnTo>
                    <a:pt x="0" y="317500"/>
                  </a:lnTo>
                  <a:lnTo>
                    <a:pt x="0" y="0"/>
                  </a:lnTo>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1" name="Rectangle 17">
              <a:extLst>
                <a:ext uri="{FF2B5EF4-FFF2-40B4-BE49-F238E27FC236}">
                  <a16:creationId xmlns:a16="http://schemas.microsoft.com/office/drawing/2014/main" id="{4828C7D5-D223-4C4F-B04E-C2CFA4BB4DE2}"/>
                </a:ext>
              </a:extLst>
            </p:cNvPr>
            <p:cNvSpPr/>
            <p:nvPr/>
          </p:nvSpPr>
          <p:spPr>
            <a:xfrm rot="3213453">
              <a:off x="3744180" y="3720644"/>
              <a:ext cx="506842" cy="809657"/>
            </a:xfrm>
            <a:custGeom>
              <a:avLst/>
              <a:gdLst>
                <a:gd name="connsiteX0" fmla="*/ 0 w 440266"/>
                <a:gd name="connsiteY0" fmla="*/ 0 h 810664"/>
                <a:gd name="connsiteX1" fmla="*/ 440266 w 440266"/>
                <a:gd name="connsiteY1" fmla="*/ 0 h 810664"/>
                <a:gd name="connsiteX2" fmla="*/ 440266 w 440266"/>
                <a:gd name="connsiteY2" fmla="*/ 810664 h 810664"/>
                <a:gd name="connsiteX3" fmla="*/ 0 w 440266"/>
                <a:gd name="connsiteY3" fmla="*/ 810664 h 810664"/>
                <a:gd name="connsiteX4" fmla="*/ 0 w 440266"/>
                <a:gd name="connsiteY4" fmla="*/ 0 h 810664"/>
                <a:gd name="connsiteX0" fmla="*/ 0 w 440266"/>
                <a:gd name="connsiteY0" fmla="*/ 0 h 810664"/>
                <a:gd name="connsiteX1" fmla="*/ 440266 w 440266"/>
                <a:gd name="connsiteY1" fmla="*/ 0 h 810664"/>
                <a:gd name="connsiteX2" fmla="*/ 440266 w 440266"/>
                <a:gd name="connsiteY2" fmla="*/ 810664 h 810664"/>
                <a:gd name="connsiteX3" fmla="*/ 0 w 440266"/>
                <a:gd name="connsiteY3" fmla="*/ 810664 h 810664"/>
                <a:gd name="connsiteX4" fmla="*/ 0 w 440266"/>
                <a:gd name="connsiteY4" fmla="*/ 0 h 810664"/>
                <a:gd name="connsiteX0" fmla="*/ 0 w 440266"/>
                <a:gd name="connsiteY0" fmla="*/ 810664 h 902104"/>
                <a:gd name="connsiteX1" fmla="*/ 0 w 440266"/>
                <a:gd name="connsiteY1" fmla="*/ 0 h 902104"/>
                <a:gd name="connsiteX2" fmla="*/ 440266 w 440266"/>
                <a:gd name="connsiteY2" fmla="*/ 0 h 902104"/>
                <a:gd name="connsiteX3" fmla="*/ 440266 w 440266"/>
                <a:gd name="connsiteY3" fmla="*/ 810664 h 902104"/>
                <a:gd name="connsiteX4" fmla="*/ 91440 w 440266"/>
                <a:gd name="connsiteY4" fmla="*/ 902104 h 902104"/>
                <a:gd name="connsiteX0" fmla="*/ 0 w 440266"/>
                <a:gd name="connsiteY0" fmla="*/ 810664 h 902104"/>
                <a:gd name="connsiteX1" fmla="*/ 0 w 440266"/>
                <a:gd name="connsiteY1" fmla="*/ 0 h 902104"/>
                <a:gd name="connsiteX2" fmla="*/ 440266 w 440266"/>
                <a:gd name="connsiteY2" fmla="*/ 0 h 902104"/>
                <a:gd name="connsiteX3" fmla="*/ 440266 w 440266"/>
                <a:gd name="connsiteY3" fmla="*/ 810664 h 902104"/>
                <a:gd name="connsiteX4" fmla="*/ 91440 w 440266"/>
                <a:gd name="connsiteY4" fmla="*/ 902104 h 902104"/>
                <a:gd name="connsiteX0" fmla="*/ 0 w 440266"/>
                <a:gd name="connsiteY0" fmla="*/ 810664 h 810664"/>
                <a:gd name="connsiteX1" fmla="*/ 0 w 440266"/>
                <a:gd name="connsiteY1" fmla="*/ 0 h 810664"/>
                <a:gd name="connsiteX2" fmla="*/ 440266 w 440266"/>
                <a:gd name="connsiteY2" fmla="*/ 0 h 810664"/>
                <a:gd name="connsiteX3" fmla="*/ 440266 w 440266"/>
                <a:gd name="connsiteY3" fmla="*/ 810664 h 810664"/>
              </a:gdLst>
              <a:ahLst/>
              <a:cxnLst>
                <a:cxn ang="0">
                  <a:pos x="connsiteX0" y="connsiteY0"/>
                </a:cxn>
                <a:cxn ang="0">
                  <a:pos x="connsiteX1" y="connsiteY1"/>
                </a:cxn>
                <a:cxn ang="0">
                  <a:pos x="connsiteX2" y="connsiteY2"/>
                </a:cxn>
                <a:cxn ang="0">
                  <a:pos x="connsiteX3" y="connsiteY3"/>
                </a:cxn>
              </a:cxnLst>
              <a:rect l="l" t="t" r="r" b="b"/>
              <a:pathLst>
                <a:path w="440266" h="810664">
                  <a:moveTo>
                    <a:pt x="0" y="810664"/>
                  </a:moveTo>
                  <a:lnTo>
                    <a:pt x="0" y="0"/>
                  </a:lnTo>
                  <a:lnTo>
                    <a:pt x="440266" y="0"/>
                  </a:lnTo>
                  <a:lnTo>
                    <a:pt x="440266" y="810664"/>
                  </a:lnTo>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2" name="Oval 19">
              <a:extLst>
                <a:ext uri="{FF2B5EF4-FFF2-40B4-BE49-F238E27FC236}">
                  <a16:creationId xmlns:a16="http://schemas.microsoft.com/office/drawing/2014/main" id="{841DB8CC-23D7-43B9-84D9-AB7EAA62F4A9}"/>
                </a:ext>
              </a:extLst>
            </p:cNvPr>
            <p:cNvSpPr/>
            <p:nvPr/>
          </p:nvSpPr>
          <p:spPr>
            <a:xfrm rot="3213453">
              <a:off x="3749981" y="4593765"/>
              <a:ext cx="119949" cy="119684"/>
            </a:xfrm>
            <a:custGeom>
              <a:avLst/>
              <a:gdLst>
                <a:gd name="connsiteX0" fmla="*/ 0 w 209264"/>
                <a:gd name="connsiteY0" fmla="*/ 104400 h 208800"/>
                <a:gd name="connsiteX1" fmla="*/ 104632 w 209264"/>
                <a:gd name="connsiteY1" fmla="*/ 0 h 208800"/>
                <a:gd name="connsiteX2" fmla="*/ 209264 w 209264"/>
                <a:gd name="connsiteY2" fmla="*/ 104400 h 208800"/>
                <a:gd name="connsiteX3" fmla="*/ 104632 w 209264"/>
                <a:gd name="connsiteY3" fmla="*/ 208800 h 208800"/>
                <a:gd name="connsiteX4" fmla="*/ 0 w 209264"/>
                <a:gd name="connsiteY4" fmla="*/ 104400 h 208800"/>
                <a:gd name="connsiteX0" fmla="*/ 0 w 212172"/>
                <a:gd name="connsiteY0" fmla="*/ 13050 h 117450"/>
                <a:gd name="connsiteX1" fmla="*/ 209264 w 212172"/>
                <a:gd name="connsiteY1" fmla="*/ 13050 h 117450"/>
                <a:gd name="connsiteX2" fmla="*/ 104632 w 212172"/>
                <a:gd name="connsiteY2" fmla="*/ 117450 h 117450"/>
                <a:gd name="connsiteX3" fmla="*/ 0 w 212172"/>
                <a:gd name="connsiteY3" fmla="*/ 13050 h 117450"/>
                <a:gd name="connsiteX0" fmla="*/ 209264 w 300704"/>
                <a:gd name="connsiteY0" fmla="*/ 8521 h 112921"/>
                <a:gd name="connsiteX1" fmla="*/ 104632 w 300704"/>
                <a:gd name="connsiteY1" fmla="*/ 112921 h 112921"/>
                <a:gd name="connsiteX2" fmla="*/ 0 w 300704"/>
                <a:gd name="connsiteY2" fmla="*/ 8521 h 112921"/>
                <a:gd name="connsiteX3" fmla="*/ 300704 w 300704"/>
                <a:gd name="connsiteY3" fmla="*/ 99961 h 112921"/>
                <a:gd name="connsiteX0" fmla="*/ 209264 w 212172"/>
                <a:gd name="connsiteY0" fmla="*/ 0 h 104400"/>
                <a:gd name="connsiteX1" fmla="*/ 104632 w 212172"/>
                <a:gd name="connsiteY1" fmla="*/ 104400 h 104400"/>
                <a:gd name="connsiteX2" fmla="*/ 0 w 212172"/>
                <a:gd name="connsiteY2" fmla="*/ 0 h 104400"/>
                <a:gd name="connsiteX0" fmla="*/ 104632 w 104632"/>
                <a:gd name="connsiteY0" fmla="*/ 104400 h 104400"/>
                <a:gd name="connsiteX1" fmla="*/ 0 w 104632"/>
                <a:gd name="connsiteY1" fmla="*/ 0 h 104400"/>
              </a:gdLst>
              <a:ahLst/>
              <a:cxnLst>
                <a:cxn ang="0">
                  <a:pos x="connsiteX0" y="connsiteY0"/>
                </a:cxn>
                <a:cxn ang="0">
                  <a:pos x="connsiteX1" y="connsiteY1"/>
                </a:cxn>
              </a:cxnLst>
              <a:rect l="l" t="t" r="r" b="b"/>
              <a:pathLst>
                <a:path w="104632" h="104400">
                  <a:moveTo>
                    <a:pt x="104632" y="104400"/>
                  </a:moveTo>
                  <a:cubicBezTo>
                    <a:pt x="46845" y="104400"/>
                    <a:pt x="0" y="57659"/>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3" name="Oval 19">
              <a:extLst>
                <a:ext uri="{FF2B5EF4-FFF2-40B4-BE49-F238E27FC236}">
                  <a16:creationId xmlns:a16="http://schemas.microsoft.com/office/drawing/2014/main" id="{54939581-C715-4FF4-AE19-8527B639DFE2}"/>
                </a:ext>
              </a:extLst>
            </p:cNvPr>
            <p:cNvSpPr/>
            <p:nvPr/>
          </p:nvSpPr>
          <p:spPr>
            <a:xfrm rot="3213453" flipH="1">
              <a:off x="3377658" y="4089540"/>
              <a:ext cx="119949" cy="119684"/>
            </a:xfrm>
            <a:custGeom>
              <a:avLst/>
              <a:gdLst>
                <a:gd name="connsiteX0" fmla="*/ 0 w 209264"/>
                <a:gd name="connsiteY0" fmla="*/ 104400 h 208800"/>
                <a:gd name="connsiteX1" fmla="*/ 104632 w 209264"/>
                <a:gd name="connsiteY1" fmla="*/ 0 h 208800"/>
                <a:gd name="connsiteX2" fmla="*/ 209264 w 209264"/>
                <a:gd name="connsiteY2" fmla="*/ 104400 h 208800"/>
                <a:gd name="connsiteX3" fmla="*/ 104632 w 209264"/>
                <a:gd name="connsiteY3" fmla="*/ 208800 h 208800"/>
                <a:gd name="connsiteX4" fmla="*/ 0 w 209264"/>
                <a:gd name="connsiteY4" fmla="*/ 104400 h 208800"/>
                <a:gd name="connsiteX0" fmla="*/ 0 w 212172"/>
                <a:gd name="connsiteY0" fmla="*/ 13050 h 117450"/>
                <a:gd name="connsiteX1" fmla="*/ 209264 w 212172"/>
                <a:gd name="connsiteY1" fmla="*/ 13050 h 117450"/>
                <a:gd name="connsiteX2" fmla="*/ 104632 w 212172"/>
                <a:gd name="connsiteY2" fmla="*/ 117450 h 117450"/>
                <a:gd name="connsiteX3" fmla="*/ 0 w 212172"/>
                <a:gd name="connsiteY3" fmla="*/ 13050 h 117450"/>
                <a:gd name="connsiteX0" fmla="*/ 209264 w 300704"/>
                <a:gd name="connsiteY0" fmla="*/ 8521 h 112921"/>
                <a:gd name="connsiteX1" fmla="*/ 104632 w 300704"/>
                <a:gd name="connsiteY1" fmla="*/ 112921 h 112921"/>
                <a:gd name="connsiteX2" fmla="*/ 0 w 300704"/>
                <a:gd name="connsiteY2" fmla="*/ 8521 h 112921"/>
                <a:gd name="connsiteX3" fmla="*/ 300704 w 300704"/>
                <a:gd name="connsiteY3" fmla="*/ 99961 h 112921"/>
                <a:gd name="connsiteX0" fmla="*/ 209264 w 212172"/>
                <a:gd name="connsiteY0" fmla="*/ 0 h 104400"/>
                <a:gd name="connsiteX1" fmla="*/ 104632 w 212172"/>
                <a:gd name="connsiteY1" fmla="*/ 104400 h 104400"/>
                <a:gd name="connsiteX2" fmla="*/ 0 w 212172"/>
                <a:gd name="connsiteY2" fmla="*/ 0 h 104400"/>
                <a:gd name="connsiteX0" fmla="*/ 104632 w 104632"/>
                <a:gd name="connsiteY0" fmla="*/ 104400 h 104400"/>
                <a:gd name="connsiteX1" fmla="*/ 0 w 104632"/>
                <a:gd name="connsiteY1" fmla="*/ 0 h 104400"/>
              </a:gdLst>
              <a:ahLst/>
              <a:cxnLst>
                <a:cxn ang="0">
                  <a:pos x="connsiteX0" y="connsiteY0"/>
                </a:cxn>
                <a:cxn ang="0">
                  <a:pos x="connsiteX1" y="connsiteY1"/>
                </a:cxn>
              </a:cxnLst>
              <a:rect l="l" t="t" r="r" b="b"/>
              <a:pathLst>
                <a:path w="104632" h="104400">
                  <a:moveTo>
                    <a:pt x="104632" y="104400"/>
                  </a:moveTo>
                  <a:cubicBezTo>
                    <a:pt x="46845" y="104400"/>
                    <a:pt x="0" y="57659"/>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4" name="Rectangle 203">
              <a:extLst>
                <a:ext uri="{FF2B5EF4-FFF2-40B4-BE49-F238E27FC236}">
                  <a16:creationId xmlns:a16="http://schemas.microsoft.com/office/drawing/2014/main" id="{842584F5-6F2C-4BDD-9C2D-E5F766A0E81A}"/>
                </a:ext>
              </a:extLst>
            </p:cNvPr>
            <p:cNvSpPr/>
            <p:nvPr/>
          </p:nvSpPr>
          <p:spPr>
            <a:xfrm rot="3200147" flipV="1">
              <a:off x="4244394" y="3572727"/>
              <a:ext cx="190594" cy="57631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5" name="Oval 204">
              <a:extLst>
                <a:ext uri="{FF2B5EF4-FFF2-40B4-BE49-F238E27FC236}">
                  <a16:creationId xmlns:a16="http://schemas.microsoft.com/office/drawing/2014/main" id="{021CFCCD-0D21-4E8A-A94F-44EB06FA1DE2}"/>
                </a:ext>
              </a:extLst>
            </p:cNvPr>
            <p:cNvSpPr/>
            <p:nvPr/>
          </p:nvSpPr>
          <p:spPr>
            <a:xfrm rot="3200147" flipV="1">
              <a:off x="4189945" y="3922521"/>
              <a:ext cx="52412" cy="60655"/>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6" name="Oval 205">
              <a:extLst>
                <a:ext uri="{FF2B5EF4-FFF2-40B4-BE49-F238E27FC236}">
                  <a16:creationId xmlns:a16="http://schemas.microsoft.com/office/drawing/2014/main" id="{1A823252-EEB7-457F-8E86-1A80CA0458B2}"/>
                </a:ext>
              </a:extLst>
            </p:cNvPr>
            <p:cNvSpPr/>
            <p:nvPr/>
          </p:nvSpPr>
          <p:spPr>
            <a:xfrm rot="3200147" flipV="1">
              <a:off x="4382974" y="3778830"/>
              <a:ext cx="52412" cy="60655"/>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7" name="Oval 206">
              <a:extLst>
                <a:ext uri="{FF2B5EF4-FFF2-40B4-BE49-F238E27FC236}">
                  <a16:creationId xmlns:a16="http://schemas.microsoft.com/office/drawing/2014/main" id="{1282CC68-6FA5-499B-B3F8-60E48FD430BA}"/>
                </a:ext>
              </a:extLst>
            </p:cNvPr>
            <p:cNvSpPr/>
            <p:nvPr/>
          </p:nvSpPr>
          <p:spPr>
            <a:xfrm rot="3200147" flipV="1">
              <a:off x="4466255" y="3716835"/>
              <a:ext cx="52412" cy="60655"/>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08" name="Straight Connector 207">
              <a:extLst>
                <a:ext uri="{FF2B5EF4-FFF2-40B4-BE49-F238E27FC236}">
                  <a16:creationId xmlns:a16="http://schemas.microsoft.com/office/drawing/2014/main" id="{1B9F2510-3703-440F-87C0-80584C2BF9AF}"/>
                </a:ext>
              </a:extLst>
            </p:cNvPr>
            <p:cNvCxnSpPr>
              <a:cxnSpLocks/>
            </p:cNvCxnSpPr>
            <p:nvPr/>
          </p:nvCxnSpPr>
          <p:spPr>
            <a:xfrm rot="3213453" flipH="1">
              <a:off x="3767958" y="4783029"/>
              <a:ext cx="125459" cy="1"/>
            </a:xfrm>
            <a:prstGeom prst="lin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A3AC45FF-9FDB-47F0-BFD0-17341FB8D040}"/>
                </a:ext>
              </a:extLst>
            </p:cNvPr>
            <p:cNvCxnSpPr/>
            <p:nvPr/>
          </p:nvCxnSpPr>
          <p:spPr>
            <a:xfrm rot="3213453" flipH="1">
              <a:off x="3255115" y="4087596"/>
              <a:ext cx="125459" cy="1"/>
            </a:xfrm>
            <a:prstGeom prst="lin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cxnSp>
      </p:grpSp>
      <p:grpSp>
        <p:nvGrpSpPr>
          <p:cNvPr id="26" name="Group 25">
            <a:extLst>
              <a:ext uri="{FF2B5EF4-FFF2-40B4-BE49-F238E27FC236}">
                <a16:creationId xmlns:a16="http://schemas.microsoft.com/office/drawing/2014/main" id="{87FCFADE-7B90-0520-5242-EC18DE92C5B5}"/>
              </a:ext>
            </a:extLst>
          </p:cNvPr>
          <p:cNvGrpSpPr/>
          <p:nvPr/>
        </p:nvGrpSpPr>
        <p:grpSpPr>
          <a:xfrm>
            <a:off x="2427316" y="429573"/>
            <a:ext cx="7414953" cy="5724255"/>
            <a:chOff x="2427316" y="429573"/>
            <a:chExt cx="7414953" cy="5724255"/>
          </a:xfrm>
        </p:grpSpPr>
        <p:cxnSp>
          <p:nvCxnSpPr>
            <p:cNvPr id="11" name="Straight Connector 10">
              <a:extLst>
                <a:ext uri="{FF2B5EF4-FFF2-40B4-BE49-F238E27FC236}">
                  <a16:creationId xmlns:a16="http://schemas.microsoft.com/office/drawing/2014/main" id="{924711BD-EE5A-5351-8C14-2EE4959A782F}"/>
                </a:ext>
              </a:extLst>
            </p:cNvPr>
            <p:cNvCxnSpPr/>
            <p:nvPr/>
          </p:nvCxnSpPr>
          <p:spPr>
            <a:xfrm>
              <a:off x="2427316" y="944530"/>
              <a:ext cx="7414953" cy="511544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A36453A-455A-7CA0-3280-17D0959646E2}"/>
                </a:ext>
              </a:extLst>
            </p:cNvPr>
            <p:cNvCxnSpPr>
              <a:cxnSpLocks/>
            </p:cNvCxnSpPr>
            <p:nvPr/>
          </p:nvCxnSpPr>
          <p:spPr>
            <a:xfrm flipV="1">
              <a:off x="2427316" y="429573"/>
              <a:ext cx="7315039" cy="572425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6192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descr="Diagram, engineering drawing&#10;&#10;Description automatically generated">
            <a:extLst>
              <a:ext uri="{FF2B5EF4-FFF2-40B4-BE49-F238E27FC236}">
                <a16:creationId xmlns:a16="http://schemas.microsoft.com/office/drawing/2014/main" id="{69D5EB2F-78AE-47DA-B860-1388FE0C5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7738" y="191194"/>
            <a:ext cx="911817" cy="1248534"/>
          </a:xfrm>
          <a:prstGeom prst="rect">
            <a:avLst/>
          </a:prstGeom>
        </p:spPr>
      </p:pic>
      <p:grpSp>
        <p:nvGrpSpPr>
          <p:cNvPr id="62" name="Group 61">
            <a:extLst>
              <a:ext uri="{FF2B5EF4-FFF2-40B4-BE49-F238E27FC236}">
                <a16:creationId xmlns:a16="http://schemas.microsoft.com/office/drawing/2014/main" id="{AE32DA8B-FCD7-493A-B48A-DAE48D32402C}"/>
              </a:ext>
            </a:extLst>
          </p:cNvPr>
          <p:cNvGrpSpPr/>
          <p:nvPr/>
        </p:nvGrpSpPr>
        <p:grpSpPr>
          <a:xfrm>
            <a:off x="678542" y="1764730"/>
            <a:ext cx="5041726" cy="2102300"/>
            <a:chOff x="214768" y="1742428"/>
            <a:chExt cx="5041726" cy="2102300"/>
          </a:xfrm>
        </p:grpSpPr>
        <p:pic>
          <p:nvPicPr>
            <p:cNvPr id="16" name="Picture 15" descr="Diagram&#10;&#10;Description automatically generated with low confidence">
              <a:extLst>
                <a:ext uri="{FF2B5EF4-FFF2-40B4-BE49-F238E27FC236}">
                  <a16:creationId xmlns:a16="http://schemas.microsoft.com/office/drawing/2014/main" id="{3113ECF3-743F-46F1-B928-607C7B2A7E9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5200" y="1742428"/>
              <a:ext cx="4291294" cy="2102300"/>
            </a:xfrm>
            <a:prstGeom prst="rect">
              <a:avLst/>
            </a:prstGeom>
          </p:spPr>
        </p:pic>
        <p:grpSp>
          <p:nvGrpSpPr>
            <p:cNvPr id="34" name="Group 33">
              <a:extLst>
                <a:ext uri="{FF2B5EF4-FFF2-40B4-BE49-F238E27FC236}">
                  <a16:creationId xmlns:a16="http://schemas.microsoft.com/office/drawing/2014/main" id="{F361EBC7-255D-4F47-A502-B4232AD0D5F2}"/>
                </a:ext>
              </a:extLst>
            </p:cNvPr>
            <p:cNvGrpSpPr/>
            <p:nvPr/>
          </p:nvGrpSpPr>
          <p:grpSpPr>
            <a:xfrm rot="1311137">
              <a:off x="214768" y="2449603"/>
              <a:ext cx="866301" cy="1321237"/>
              <a:chOff x="361516" y="2644605"/>
              <a:chExt cx="866301" cy="1321237"/>
            </a:xfrm>
          </p:grpSpPr>
          <p:grpSp>
            <p:nvGrpSpPr>
              <p:cNvPr id="28" name="Group 27">
                <a:extLst>
                  <a:ext uri="{FF2B5EF4-FFF2-40B4-BE49-F238E27FC236}">
                    <a16:creationId xmlns:a16="http://schemas.microsoft.com/office/drawing/2014/main" id="{9EB12DFA-32C8-40A9-97E3-07E7C585B490}"/>
                  </a:ext>
                </a:extLst>
              </p:cNvPr>
              <p:cNvGrpSpPr/>
              <p:nvPr/>
            </p:nvGrpSpPr>
            <p:grpSpPr>
              <a:xfrm rot="1902316">
                <a:off x="361516" y="2837678"/>
                <a:ext cx="866301" cy="1128164"/>
                <a:chOff x="412166" y="2978169"/>
                <a:chExt cx="866301" cy="1128164"/>
              </a:xfrm>
            </p:grpSpPr>
            <p:sp>
              <p:nvSpPr>
                <p:cNvPr id="21" name="Rectangle 20">
                  <a:extLst>
                    <a:ext uri="{FF2B5EF4-FFF2-40B4-BE49-F238E27FC236}">
                      <a16:creationId xmlns:a16="http://schemas.microsoft.com/office/drawing/2014/main" id="{284DF20E-8965-4B7D-80E7-C1269D556FAE}"/>
                    </a:ext>
                  </a:extLst>
                </p:cNvPr>
                <p:cNvSpPr/>
                <p:nvPr/>
              </p:nvSpPr>
              <p:spPr>
                <a:xfrm>
                  <a:off x="414867" y="3788833"/>
                  <a:ext cx="863600" cy="317500"/>
                </a:xfrm>
                <a:custGeom>
                  <a:avLst/>
                  <a:gdLst>
                    <a:gd name="connsiteX0" fmla="*/ 0 w 863600"/>
                    <a:gd name="connsiteY0" fmla="*/ 0 h 317500"/>
                    <a:gd name="connsiteX1" fmla="*/ 863600 w 863600"/>
                    <a:gd name="connsiteY1" fmla="*/ 0 h 317500"/>
                    <a:gd name="connsiteX2" fmla="*/ 863600 w 863600"/>
                    <a:gd name="connsiteY2" fmla="*/ 317500 h 317500"/>
                    <a:gd name="connsiteX3" fmla="*/ 0 w 863600"/>
                    <a:gd name="connsiteY3" fmla="*/ 317500 h 317500"/>
                    <a:gd name="connsiteX4" fmla="*/ 0 w 863600"/>
                    <a:gd name="connsiteY4" fmla="*/ 0 h 317500"/>
                    <a:gd name="connsiteX0" fmla="*/ 863600 w 955040"/>
                    <a:gd name="connsiteY0" fmla="*/ 0 h 317500"/>
                    <a:gd name="connsiteX1" fmla="*/ 863600 w 955040"/>
                    <a:gd name="connsiteY1" fmla="*/ 317500 h 317500"/>
                    <a:gd name="connsiteX2" fmla="*/ 0 w 955040"/>
                    <a:gd name="connsiteY2" fmla="*/ 317500 h 317500"/>
                    <a:gd name="connsiteX3" fmla="*/ 0 w 955040"/>
                    <a:gd name="connsiteY3" fmla="*/ 0 h 317500"/>
                    <a:gd name="connsiteX4" fmla="*/ 955040 w 955040"/>
                    <a:gd name="connsiteY4" fmla="*/ 91440 h 317500"/>
                    <a:gd name="connsiteX0" fmla="*/ 863600 w 863600"/>
                    <a:gd name="connsiteY0" fmla="*/ 0 h 317500"/>
                    <a:gd name="connsiteX1" fmla="*/ 863600 w 863600"/>
                    <a:gd name="connsiteY1" fmla="*/ 317500 h 317500"/>
                    <a:gd name="connsiteX2" fmla="*/ 0 w 863600"/>
                    <a:gd name="connsiteY2" fmla="*/ 317500 h 317500"/>
                    <a:gd name="connsiteX3" fmla="*/ 0 w 863600"/>
                    <a:gd name="connsiteY3" fmla="*/ 0 h 317500"/>
                  </a:gdLst>
                  <a:ahLst/>
                  <a:cxnLst>
                    <a:cxn ang="0">
                      <a:pos x="connsiteX0" y="connsiteY0"/>
                    </a:cxn>
                    <a:cxn ang="0">
                      <a:pos x="connsiteX1" y="connsiteY1"/>
                    </a:cxn>
                    <a:cxn ang="0">
                      <a:pos x="connsiteX2" y="connsiteY2"/>
                    </a:cxn>
                    <a:cxn ang="0">
                      <a:pos x="connsiteX3" y="connsiteY3"/>
                    </a:cxn>
                  </a:cxnLst>
                  <a:rect l="l" t="t" r="r" b="b"/>
                  <a:pathLst>
                    <a:path w="863600" h="317500">
                      <a:moveTo>
                        <a:pt x="863600" y="0"/>
                      </a:moveTo>
                      <a:lnTo>
                        <a:pt x="863600" y="317500"/>
                      </a:lnTo>
                      <a:lnTo>
                        <a:pt x="0" y="317500"/>
                      </a:lnTo>
                      <a:lnTo>
                        <a:pt x="0" y="0"/>
                      </a:lnTo>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778B797F-CDD7-46D1-B503-E9F4C47C196D}"/>
                    </a:ext>
                  </a:extLst>
                </p:cNvPr>
                <p:cNvSpPr/>
                <p:nvPr/>
              </p:nvSpPr>
              <p:spPr>
                <a:xfrm>
                  <a:off x="622278" y="2978169"/>
                  <a:ext cx="442119" cy="706264"/>
                </a:xfrm>
                <a:custGeom>
                  <a:avLst/>
                  <a:gdLst>
                    <a:gd name="connsiteX0" fmla="*/ 0 w 440266"/>
                    <a:gd name="connsiteY0" fmla="*/ 0 h 810664"/>
                    <a:gd name="connsiteX1" fmla="*/ 440266 w 440266"/>
                    <a:gd name="connsiteY1" fmla="*/ 0 h 810664"/>
                    <a:gd name="connsiteX2" fmla="*/ 440266 w 440266"/>
                    <a:gd name="connsiteY2" fmla="*/ 810664 h 810664"/>
                    <a:gd name="connsiteX3" fmla="*/ 0 w 440266"/>
                    <a:gd name="connsiteY3" fmla="*/ 810664 h 810664"/>
                    <a:gd name="connsiteX4" fmla="*/ 0 w 440266"/>
                    <a:gd name="connsiteY4" fmla="*/ 0 h 810664"/>
                    <a:gd name="connsiteX0" fmla="*/ 0 w 440266"/>
                    <a:gd name="connsiteY0" fmla="*/ 0 h 810664"/>
                    <a:gd name="connsiteX1" fmla="*/ 440266 w 440266"/>
                    <a:gd name="connsiteY1" fmla="*/ 0 h 810664"/>
                    <a:gd name="connsiteX2" fmla="*/ 440266 w 440266"/>
                    <a:gd name="connsiteY2" fmla="*/ 810664 h 810664"/>
                    <a:gd name="connsiteX3" fmla="*/ 0 w 440266"/>
                    <a:gd name="connsiteY3" fmla="*/ 810664 h 810664"/>
                    <a:gd name="connsiteX4" fmla="*/ 0 w 440266"/>
                    <a:gd name="connsiteY4" fmla="*/ 0 h 810664"/>
                    <a:gd name="connsiteX0" fmla="*/ 0 w 440266"/>
                    <a:gd name="connsiteY0" fmla="*/ 810664 h 902104"/>
                    <a:gd name="connsiteX1" fmla="*/ 0 w 440266"/>
                    <a:gd name="connsiteY1" fmla="*/ 0 h 902104"/>
                    <a:gd name="connsiteX2" fmla="*/ 440266 w 440266"/>
                    <a:gd name="connsiteY2" fmla="*/ 0 h 902104"/>
                    <a:gd name="connsiteX3" fmla="*/ 440266 w 440266"/>
                    <a:gd name="connsiteY3" fmla="*/ 810664 h 902104"/>
                    <a:gd name="connsiteX4" fmla="*/ 91440 w 440266"/>
                    <a:gd name="connsiteY4" fmla="*/ 902104 h 902104"/>
                    <a:gd name="connsiteX0" fmla="*/ 0 w 440266"/>
                    <a:gd name="connsiteY0" fmla="*/ 810664 h 902104"/>
                    <a:gd name="connsiteX1" fmla="*/ 0 w 440266"/>
                    <a:gd name="connsiteY1" fmla="*/ 0 h 902104"/>
                    <a:gd name="connsiteX2" fmla="*/ 440266 w 440266"/>
                    <a:gd name="connsiteY2" fmla="*/ 0 h 902104"/>
                    <a:gd name="connsiteX3" fmla="*/ 440266 w 440266"/>
                    <a:gd name="connsiteY3" fmla="*/ 810664 h 902104"/>
                    <a:gd name="connsiteX4" fmla="*/ 91440 w 440266"/>
                    <a:gd name="connsiteY4" fmla="*/ 902104 h 902104"/>
                    <a:gd name="connsiteX0" fmla="*/ 0 w 440266"/>
                    <a:gd name="connsiteY0" fmla="*/ 810664 h 810664"/>
                    <a:gd name="connsiteX1" fmla="*/ 0 w 440266"/>
                    <a:gd name="connsiteY1" fmla="*/ 0 h 810664"/>
                    <a:gd name="connsiteX2" fmla="*/ 440266 w 440266"/>
                    <a:gd name="connsiteY2" fmla="*/ 0 h 810664"/>
                    <a:gd name="connsiteX3" fmla="*/ 440266 w 440266"/>
                    <a:gd name="connsiteY3" fmla="*/ 810664 h 810664"/>
                  </a:gdLst>
                  <a:ahLst/>
                  <a:cxnLst>
                    <a:cxn ang="0">
                      <a:pos x="connsiteX0" y="connsiteY0"/>
                    </a:cxn>
                    <a:cxn ang="0">
                      <a:pos x="connsiteX1" y="connsiteY1"/>
                    </a:cxn>
                    <a:cxn ang="0">
                      <a:pos x="connsiteX2" y="connsiteY2"/>
                    </a:cxn>
                    <a:cxn ang="0">
                      <a:pos x="connsiteX3" y="connsiteY3"/>
                    </a:cxn>
                  </a:cxnLst>
                  <a:rect l="l" t="t" r="r" b="b"/>
                  <a:pathLst>
                    <a:path w="440266" h="810664">
                      <a:moveTo>
                        <a:pt x="0" y="810664"/>
                      </a:moveTo>
                      <a:lnTo>
                        <a:pt x="0" y="0"/>
                      </a:lnTo>
                      <a:lnTo>
                        <a:pt x="440266" y="0"/>
                      </a:lnTo>
                      <a:lnTo>
                        <a:pt x="440266" y="810664"/>
                      </a:lnTo>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385BBC32-D719-434B-80AF-9B9ADEC43226}"/>
                    </a:ext>
                  </a:extLst>
                </p:cNvPr>
                <p:cNvSpPr/>
                <p:nvPr/>
              </p:nvSpPr>
              <p:spPr>
                <a:xfrm>
                  <a:off x="1064397" y="3684434"/>
                  <a:ext cx="104632" cy="104400"/>
                </a:xfrm>
                <a:custGeom>
                  <a:avLst/>
                  <a:gdLst>
                    <a:gd name="connsiteX0" fmla="*/ 0 w 209264"/>
                    <a:gd name="connsiteY0" fmla="*/ 104400 h 208800"/>
                    <a:gd name="connsiteX1" fmla="*/ 104632 w 209264"/>
                    <a:gd name="connsiteY1" fmla="*/ 0 h 208800"/>
                    <a:gd name="connsiteX2" fmla="*/ 209264 w 209264"/>
                    <a:gd name="connsiteY2" fmla="*/ 104400 h 208800"/>
                    <a:gd name="connsiteX3" fmla="*/ 104632 w 209264"/>
                    <a:gd name="connsiteY3" fmla="*/ 208800 h 208800"/>
                    <a:gd name="connsiteX4" fmla="*/ 0 w 209264"/>
                    <a:gd name="connsiteY4" fmla="*/ 104400 h 208800"/>
                    <a:gd name="connsiteX0" fmla="*/ 0 w 212172"/>
                    <a:gd name="connsiteY0" fmla="*/ 13050 h 117450"/>
                    <a:gd name="connsiteX1" fmla="*/ 209264 w 212172"/>
                    <a:gd name="connsiteY1" fmla="*/ 13050 h 117450"/>
                    <a:gd name="connsiteX2" fmla="*/ 104632 w 212172"/>
                    <a:gd name="connsiteY2" fmla="*/ 117450 h 117450"/>
                    <a:gd name="connsiteX3" fmla="*/ 0 w 212172"/>
                    <a:gd name="connsiteY3" fmla="*/ 13050 h 117450"/>
                    <a:gd name="connsiteX0" fmla="*/ 209264 w 300704"/>
                    <a:gd name="connsiteY0" fmla="*/ 8521 h 112921"/>
                    <a:gd name="connsiteX1" fmla="*/ 104632 w 300704"/>
                    <a:gd name="connsiteY1" fmla="*/ 112921 h 112921"/>
                    <a:gd name="connsiteX2" fmla="*/ 0 w 300704"/>
                    <a:gd name="connsiteY2" fmla="*/ 8521 h 112921"/>
                    <a:gd name="connsiteX3" fmla="*/ 300704 w 300704"/>
                    <a:gd name="connsiteY3" fmla="*/ 99961 h 112921"/>
                    <a:gd name="connsiteX0" fmla="*/ 209264 w 212172"/>
                    <a:gd name="connsiteY0" fmla="*/ 0 h 104400"/>
                    <a:gd name="connsiteX1" fmla="*/ 104632 w 212172"/>
                    <a:gd name="connsiteY1" fmla="*/ 104400 h 104400"/>
                    <a:gd name="connsiteX2" fmla="*/ 0 w 212172"/>
                    <a:gd name="connsiteY2" fmla="*/ 0 h 104400"/>
                    <a:gd name="connsiteX0" fmla="*/ 104632 w 104632"/>
                    <a:gd name="connsiteY0" fmla="*/ 104400 h 104400"/>
                    <a:gd name="connsiteX1" fmla="*/ 0 w 104632"/>
                    <a:gd name="connsiteY1" fmla="*/ 0 h 104400"/>
                  </a:gdLst>
                  <a:ahLst/>
                  <a:cxnLst>
                    <a:cxn ang="0">
                      <a:pos x="connsiteX0" y="connsiteY0"/>
                    </a:cxn>
                    <a:cxn ang="0">
                      <a:pos x="connsiteX1" y="connsiteY1"/>
                    </a:cxn>
                  </a:cxnLst>
                  <a:rect l="l" t="t" r="r" b="b"/>
                  <a:pathLst>
                    <a:path w="104632" h="104400">
                      <a:moveTo>
                        <a:pt x="104632" y="104400"/>
                      </a:moveTo>
                      <a:cubicBezTo>
                        <a:pt x="46845" y="104400"/>
                        <a:pt x="0" y="57659"/>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19">
                  <a:extLst>
                    <a:ext uri="{FF2B5EF4-FFF2-40B4-BE49-F238E27FC236}">
                      <a16:creationId xmlns:a16="http://schemas.microsoft.com/office/drawing/2014/main" id="{9F1E36C2-CFDD-4FB4-B5B7-5D0018B84C99}"/>
                    </a:ext>
                  </a:extLst>
                </p:cNvPr>
                <p:cNvSpPr/>
                <p:nvPr/>
              </p:nvSpPr>
              <p:spPr>
                <a:xfrm flipH="1">
                  <a:off x="517646" y="3684434"/>
                  <a:ext cx="104632" cy="104400"/>
                </a:xfrm>
                <a:custGeom>
                  <a:avLst/>
                  <a:gdLst>
                    <a:gd name="connsiteX0" fmla="*/ 0 w 209264"/>
                    <a:gd name="connsiteY0" fmla="*/ 104400 h 208800"/>
                    <a:gd name="connsiteX1" fmla="*/ 104632 w 209264"/>
                    <a:gd name="connsiteY1" fmla="*/ 0 h 208800"/>
                    <a:gd name="connsiteX2" fmla="*/ 209264 w 209264"/>
                    <a:gd name="connsiteY2" fmla="*/ 104400 h 208800"/>
                    <a:gd name="connsiteX3" fmla="*/ 104632 w 209264"/>
                    <a:gd name="connsiteY3" fmla="*/ 208800 h 208800"/>
                    <a:gd name="connsiteX4" fmla="*/ 0 w 209264"/>
                    <a:gd name="connsiteY4" fmla="*/ 104400 h 208800"/>
                    <a:gd name="connsiteX0" fmla="*/ 0 w 212172"/>
                    <a:gd name="connsiteY0" fmla="*/ 13050 h 117450"/>
                    <a:gd name="connsiteX1" fmla="*/ 209264 w 212172"/>
                    <a:gd name="connsiteY1" fmla="*/ 13050 h 117450"/>
                    <a:gd name="connsiteX2" fmla="*/ 104632 w 212172"/>
                    <a:gd name="connsiteY2" fmla="*/ 117450 h 117450"/>
                    <a:gd name="connsiteX3" fmla="*/ 0 w 212172"/>
                    <a:gd name="connsiteY3" fmla="*/ 13050 h 117450"/>
                    <a:gd name="connsiteX0" fmla="*/ 209264 w 300704"/>
                    <a:gd name="connsiteY0" fmla="*/ 8521 h 112921"/>
                    <a:gd name="connsiteX1" fmla="*/ 104632 w 300704"/>
                    <a:gd name="connsiteY1" fmla="*/ 112921 h 112921"/>
                    <a:gd name="connsiteX2" fmla="*/ 0 w 300704"/>
                    <a:gd name="connsiteY2" fmla="*/ 8521 h 112921"/>
                    <a:gd name="connsiteX3" fmla="*/ 300704 w 300704"/>
                    <a:gd name="connsiteY3" fmla="*/ 99961 h 112921"/>
                    <a:gd name="connsiteX0" fmla="*/ 209264 w 212172"/>
                    <a:gd name="connsiteY0" fmla="*/ 0 h 104400"/>
                    <a:gd name="connsiteX1" fmla="*/ 104632 w 212172"/>
                    <a:gd name="connsiteY1" fmla="*/ 104400 h 104400"/>
                    <a:gd name="connsiteX2" fmla="*/ 0 w 212172"/>
                    <a:gd name="connsiteY2" fmla="*/ 0 h 104400"/>
                    <a:gd name="connsiteX0" fmla="*/ 104632 w 104632"/>
                    <a:gd name="connsiteY0" fmla="*/ 104400 h 104400"/>
                    <a:gd name="connsiteX1" fmla="*/ 0 w 104632"/>
                    <a:gd name="connsiteY1" fmla="*/ 0 h 104400"/>
                  </a:gdLst>
                  <a:ahLst/>
                  <a:cxnLst>
                    <a:cxn ang="0">
                      <a:pos x="connsiteX0" y="connsiteY0"/>
                    </a:cxn>
                    <a:cxn ang="0">
                      <a:pos x="connsiteX1" y="connsiteY1"/>
                    </a:cxn>
                  </a:cxnLst>
                  <a:rect l="l" t="t" r="r" b="b"/>
                  <a:pathLst>
                    <a:path w="104632" h="104400">
                      <a:moveTo>
                        <a:pt x="104632" y="104400"/>
                      </a:moveTo>
                      <a:cubicBezTo>
                        <a:pt x="46845" y="104400"/>
                        <a:pt x="0" y="57659"/>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6" name="Straight Connector 25">
                  <a:extLst>
                    <a:ext uri="{FF2B5EF4-FFF2-40B4-BE49-F238E27FC236}">
                      <a16:creationId xmlns:a16="http://schemas.microsoft.com/office/drawing/2014/main" id="{FE3D60B3-DA06-4E77-8D36-091389DCD902}"/>
                    </a:ext>
                  </a:extLst>
                </p:cNvPr>
                <p:cNvCxnSpPr>
                  <a:stCxn id="21" idx="0"/>
                  <a:endCxn id="20" idx="0"/>
                </p:cNvCxnSpPr>
                <p:nvPr/>
              </p:nvCxnSpPr>
              <p:spPr>
                <a:xfrm flipH="1">
                  <a:off x="1169029" y="3788833"/>
                  <a:ext cx="109438" cy="1"/>
                </a:xfrm>
                <a:prstGeom prst="lin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0E07AC49-C5CD-4669-B19B-E12CFAA2640D}"/>
                    </a:ext>
                  </a:extLst>
                </p:cNvPr>
                <p:cNvCxnSpPr/>
                <p:nvPr/>
              </p:nvCxnSpPr>
              <p:spPr>
                <a:xfrm flipH="1">
                  <a:off x="412166" y="3788833"/>
                  <a:ext cx="109438" cy="1"/>
                </a:xfrm>
                <a:prstGeom prst="lin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cxnSp>
          </p:grpSp>
          <p:grpSp>
            <p:nvGrpSpPr>
              <p:cNvPr id="33" name="Group 32">
                <a:extLst>
                  <a:ext uri="{FF2B5EF4-FFF2-40B4-BE49-F238E27FC236}">
                    <a16:creationId xmlns:a16="http://schemas.microsoft.com/office/drawing/2014/main" id="{432A0534-4FA1-4B3B-85DF-D0C7F95843DF}"/>
                  </a:ext>
                </a:extLst>
              </p:cNvPr>
              <p:cNvGrpSpPr/>
              <p:nvPr/>
            </p:nvGrpSpPr>
            <p:grpSpPr>
              <a:xfrm rot="1889010" flipV="1">
                <a:off x="1011777" y="2644605"/>
                <a:ext cx="166255" cy="502723"/>
                <a:chOff x="1203366" y="3491345"/>
                <a:chExt cx="166255" cy="502723"/>
              </a:xfrm>
            </p:grpSpPr>
            <p:sp>
              <p:nvSpPr>
                <p:cNvPr id="29" name="Rectangle 28">
                  <a:extLst>
                    <a:ext uri="{FF2B5EF4-FFF2-40B4-BE49-F238E27FC236}">
                      <a16:creationId xmlns:a16="http://schemas.microsoft.com/office/drawing/2014/main" id="{88B9AB8A-DED5-4D39-A56E-64AC36950BCE}"/>
                    </a:ext>
                  </a:extLst>
                </p:cNvPr>
                <p:cNvSpPr/>
                <p:nvPr/>
              </p:nvSpPr>
              <p:spPr>
                <a:xfrm>
                  <a:off x="1203366" y="3491345"/>
                  <a:ext cx="166255" cy="5027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96BC84C0-295A-4183-8A5A-710D832DF03A}"/>
                    </a:ext>
                  </a:extLst>
                </p:cNvPr>
                <p:cNvSpPr/>
                <p:nvPr/>
              </p:nvSpPr>
              <p:spPr>
                <a:xfrm>
                  <a:off x="1263633" y="3581909"/>
                  <a:ext cx="45719" cy="52909"/>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DCAD3CC3-5AAB-40D4-BF9A-3362883C1737}"/>
                    </a:ext>
                  </a:extLst>
                </p:cNvPr>
                <p:cNvSpPr/>
                <p:nvPr/>
              </p:nvSpPr>
              <p:spPr>
                <a:xfrm>
                  <a:off x="1263633" y="3791819"/>
                  <a:ext cx="45719" cy="52909"/>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779E6173-FBBF-454E-8F42-423090336767}"/>
                    </a:ext>
                  </a:extLst>
                </p:cNvPr>
                <p:cNvSpPr/>
                <p:nvPr/>
              </p:nvSpPr>
              <p:spPr>
                <a:xfrm>
                  <a:off x="1263633" y="3882383"/>
                  <a:ext cx="45719" cy="52909"/>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grpSp>
        <p:nvGrpSpPr>
          <p:cNvPr id="61" name="Group 60">
            <a:extLst>
              <a:ext uri="{FF2B5EF4-FFF2-40B4-BE49-F238E27FC236}">
                <a16:creationId xmlns:a16="http://schemas.microsoft.com/office/drawing/2014/main" id="{8398CEDE-873E-417A-8D3D-DB159A16A80B}"/>
              </a:ext>
            </a:extLst>
          </p:cNvPr>
          <p:cNvGrpSpPr/>
          <p:nvPr/>
        </p:nvGrpSpPr>
        <p:grpSpPr>
          <a:xfrm>
            <a:off x="6728811" y="1763871"/>
            <a:ext cx="5003615" cy="3539485"/>
            <a:chOff x="4885242" y="1740238"/>
            <a:chExt cx="5003615" cy="3539485"/>
          </a:xfrm>
        </p:grpSpPr>
        <p:pic>
          <p:nvPicPr>
            <p:cNvPr id="12" name="Picture 11" descr="Text&#10;&#10;Description automatically generated with low confidence">
              <a:extLst>
                <a:ext uri="{FF2B5EF4-FFF2-40B4-BE49-F238E27FC236}">
                  <a16:creationId xmlns:a16="http://schemas.microsoft.com/office/drawing/2014/main" id="{3C083EA4-0C29-4A0D-88F0-EF0B2197486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97563" y="1740238"/>
              <a:ext cx="4291294" cy="3034665"/>
            </a:xfrm>
            <a:prstGeom prst="rect">
              <a:avLst/>
            </a:prstGeom>
          </p:spPr>
        </p:pic>
        <p:grpSp>
          <p:nvGrpSpPr>
            <p:cNvPr id="35" name="Group 34">
              <a:extLst>
                <a:ext uri="{FF2B5EF4-FFF2-40B4-BE49-F238E27FC236}">
                  <a16:creationId xmlns:a16="http://schemas.microsoft.com/office/drawing/2014/main" id="{F903D1D0-94DB-4D75-A13F-1092C31FC212}"/>
                </a:ext>
              </a:extLst>
            </p:cNvPr>
            <p:cNvGrpSpPr/>
            <p:nvPr/>
          </p:nvGrpSpPr>
          <p:grpSpPr>
            <a:xfrm rot="1311137">
              <a:off x="4885242" y="3958486"/>
              <a:ext cx="866301" cy="1321237"/>
              <a:chOff x="361516" y="2644605"/>
              <a:chExt cx="866301" cy="1321237"/>
            </a:xfrm>
          </p:grpSpPr>
          <p:grpSp>
            <p:nvGrpSpPr>
              <p:cNvPr id="36" name="Group 35">
                <a:extLst>
                  <a:ext uri="{FF2B5EF4-FFF2-40B4-BE49-F238E27FC236}">
                    <a16:creationId xmlns:a16="http://schemas.microsoft.com/office/drawing/2014/main" id="{C9E2AC74-5739-4AAA-8AF7-4A51EB2A6FB4}"/>
                  </a:ext>
                </a:extLst>
              </p:cNvPr>
              <p:cNvGrpSpPr/>
              <p:nvPr/>
            </p:nvGrpSpPr>
            <p:grpSpPr>
              <a:xfrm rot="1902316">
                <a:off x="361516" y="2837678"/>
                <a:ext cx="866301" cy="1128164"/>
                <a:chOff x="412166" y="2978169"/>
                <a:chExt cx="866301" cy="1128164"/>
              </a:xfrm>
            </p:grpSpPr>
            <p:sp>
              <p:nvSpPr>
                <p:cNvPr id="42" name="Rectangle 20">
                  <a:extLst>
                    <a:ext uri="{FF2B5EF4-FFF2-40B4-BE49-F238E27FC236}">
                      <a16:creationId xmlns:a16="http://schemas.microsoft.com/office/drawing/2014/main" id="{5826D273-FB4A-4955-8930-608C6DA06FDD}"/>
                    </a:ext>
                  </a:extLst>
                </p:cNvPr>
                <p:cNvSpPr/>
                <p:nvPr/>
              </p:nvSpPr>
              <p:spPr>
                <a:xfrm>
                  <a:off x="414867" y="3788833"/>
                  <a:ext cx="863600" cy="317500"/>
                </a:xfrm>
                <a:custGeom>
                  <a:avLst/>
                  <a:gdLst>
                    <a:gd name="connsiteX0" fmla="*/ 0 w 863600"/>
                    <a:gd name="connsiteY0" fmla="*/ 0 h 317500"/>
                    <a:gd name="connsiteX1" fmla="*/ 863600 w 863600"/>
                    <a:gd name="connsiteY1" fmla="*/ 0 h 317500"/>
                    <a:gd name="connsiteX2" fmla="*/ 863600 w 863600"/>
                    <a:gd name="connsiteY2" fmla="*/ 317500 h 317500"/>
                    <a:gd name="connsiteX3" fmla="*/ 0 w 863600"/>
                    <a:gd name="connsiteY3" fmla="*/ 317500 h 317500"/>
                    <a:gd name="connsiteX4" fmla="*/ 0 w 863600"/>
                    <a:gd name="connsiteY4" fmla="*/ 0 h 317500"/>
                    <a:gd name="connsiteX0" fmla="*/ 863600 w 955040"/>
                    <a:gd name="connsiteY0" fmla="*/ 0 h 317500"/>
                    <a:gd name="connsiteX1" fmla="*/ 863600 w 955040"/>
                    <a:gd name="connsiteY1" fmla="*/ 317500 h 317500"/>
                    <a:gd name="connsiteX2" fmla="*/ 0 w 955040"/>
                    <a:gd name="connsiteY2" fmla="*/ 317500 h 317500"/>
                    <a:gd name="connsiteX3" fmla="*/ 0 w 955040"/>
                    <a:gd name="connsiteY3" fmla="*/ 0 h 317500"/>
                    <a:gd name="connsiteX4" fmla="*/ 955040 w 955040"/>
                    <a:gd name="connsiteY4" fmla="*/ 91440 h 317500"/>
                    <a:gd name="connsiteX0" fmla="*/ 863600 w 863600"/>
                    <a:gd name="connsiteY0" fmla="*/ 0 h 317500"/>
                    <a:gd name="connsiteX1" fmla="*/ 863600 w 863600"/>
                    <a:gd name="connsiteY1" fmla="*/ 317500 h 317500"/>
                    <a:gd name="connsiteX2" fmla="*/ 0 w 863600"/>
                    <a:gd name="connsiteY2" fmla="*/ 317500 h 317500"/>
                    <a:gd name="connsiteX3" fmla="*/ 0 w 863600"/>
                    <a:gd name="connsiteY3" fmla="*/ 0 h 317500"/>
                  </a:gdLst>
                  <a:ahLst/>
                  <a:cxnLst>
                    <a:cxn ang="0">
                      <a:pos x="connsiteX0" y="connsiteY0"/>
                    </a:cxn>
                    <a:cxn ang="0">
                      <a:pos x="connsiteX1" y="connsiteY1"/>
                    </a:cxn>
                    <a:cxn ang="0">
                      <a:pos x="connsiteX2" y="connsiteY2"/>
                    </a:cxn>
                    <a:cxn ang="0">
                      <a:pos x="connsiteX3" y="connsiteY3"/>
                    </a:cxn>
                  </a:cxnLst>
                  <a:rect l="l" t="t" r="r" b="b"/>
                  <a:pathLst>
                    <a:path w="863600" h="317500">
                      <a:moveTo>
                        <a:pt x="863600" y="0"/>
                      </a:moveTo>
                      <a:lnTo>
                        <a:pt x="863600" y="317500"/>
                      </a:lnTo>
                      <a:lnTo>
                        <a:pt x="0" y="317500"/>
                      </a:lnTo>
                      <a:lnTo>
                        <a:pt x="0" y="0"/>
                      </a:lnTo>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17">
                  <a:extLst>
                    <a:ext uri="{FF2B5EF4-FFF2-40B4-BE49-F238E27FC236}">
                      <a16:creationId xmlns:a16="http://schemas.microsoft.com/office/drawing/2014/main" id="{09BFA96F-6D21-4E0F-98E2-5048D98C6A2E}"/>
                    </a:ext>
                  </a:extLst>
                </p:cNvPr>
                <p:cNvSpPr/>
                <p:nvPr/>
              </p:nvSpPr>
              <p:spPr>
                <a:xfrm>
                  <a:off x="622278" y="2978169"/>
                  <a:ext cx="442119" cy="706264"/>
                </a:xfrm>
                <a:custGeom>
                  <a:avLst/>
                  <a:gdLst>
                    <a:gd name="connsiteX0" fmla="*/ 0 w 440266"/>
                    <a:gd name="connsiteY0" fmla="*/ 0 h 810664"/>
                    <a:gd name="connsiteX1" fmla="*/ 440266 w 440266"/>
                    <a:gd name="connsiteY1" fmla="*/ 0 h 810664"/>
                    <a:gd name="connsiteX2" fmla="*/ 440266 w 440266"/>
                    <a:gd name="connsiteY2" fmla="*/ 810664 h 810664"/>
                    <a:gd name="connsiteX3" fmla="*/ 0 w 440266"/>
                    <a:gd name="connsiteY3" fmla="*/ 810664 h 810664"/>
                    <a:gd name="connsiteX4" fmla="*/ 0 w 440266"/>
                    <a:gd name="connsiteY4" fmla="*/ 0 h 810664"/>
                    <a:gd name="connsiteX0" fmla="*/ 0 w 440266"/>
                    <a:gd name="connsiteY0" fmla="*/ 0 h 810664"/>
                    <a:gd name="connsiteX1" fmla="*/ 440266 w 440266"/>
                    <a:gd name="connsiteY1" fmla="*/ 0 h 810664"/>
                    <a:gd name="connsiteX2" fmla="*/ 440266 w 440266"/>
                    <a:gd name="connsiteY2" fmla="*/ 810664 h 810664"/>
                    <a:gd name="connsiteX3" fmla="*/ 0 w 440266"/>
                    <a:gd name="connsiteY3" fmla="*/ 810664 h 810664"/>
                    <a:gd name="connsiteX4" fmla="*/ 0 w 440266"/>
                    <a:gd name="connsiteY4" fmla="*/ 0 h 810664"/>
                    <a:gd name="connsiteX0" fmla="*/ 0 w 440266"/>
                    <a:gd name="connsiteY0" fmla="*/ 810664 h 902104"/>
                    <a:gd name="connsiteX1" fmla="*/ 0 w 440266"/>
                    <a:gd name="connsiteY1" fmla="*/ 0 h 902104"/>
                    <a:gd name="connsiteX2" fmla="*/ 440266 w 440266"/>
                    <a:gd name="connsiteY2" fmla="*/ 0 h 902104"/>
                    <a:gd name="connsiteX3" fmla="*/ 440266 w 440266"/>
                    <a:gd name="connsiteY3" fmla="*/ 810664 h 902104"/>
                    <a:gd name="connsiteX4" fmla="*/ 91440 w 440266"/>
                    <a:gd name="connsiteY4" fmla="*/ 902104 h 902104"/>
                    <a:gd name="connsiteX0" fmla="*/ 0 w 440266"/>
                    <a:gd name="connsiteY0" fmla="*/ 810664 h 902104"/>
                    <a:gd name="connsiteX1" fmla="*/ 0 w 440266"/>
                    <a:gd name="connsiteY1" fmla="*/ 0 h 902104"/>
                    <a:gd name="connsiteX2" fmla="*/ 440266 w 440266"/>
                    <a:gd name="connsiteY2" fmla="*/ 0 h 902104"/>
                    <a:gd name="connsiteX3" fmla="*/ 440266 w 440266"/>
                    <a:gd name="connsiteY3" fmla="*/ 810664 h 902104"/>
                    <a:gd name="connsiteX4" fmla="*/ 91440 w 440266"/>
                    <a:gd name="connsiteY4" fmla="*/ 902104 h 902104"/>
                    <a:gd name="connsiteX0" fmla="*/ 0 w 440266"/>
                    <a:gd name="connsiteY0" fmla="*/ 810664 h 810664"/>
                    <a:gd name="connsiteX1" fmla="*/ 0 w 440266"/>
                    <a:gd name="connsiteY1" fmla="*/ 0 h 810664"/>
                    <a:gd name="connsiteX2" fmla="*/ 440266 w 440266"/>
                    <a:gd name="connsiteY2" fmla="*/ 0 h 810664"/>
                    <a:gd name="connsiteX3" fmla="*/ 440266 w 440266"/>
                    <a:gd name="connsiteY3" fmla="*/ 810664 h 810664"/>
                  </a:gdLst>
                  <a:ahLst/>
                  <a:cxnLst>
                    <a:cxn ang="0">
                      <a:pos x="connsiteX0" y="connsiteY0"/>
                    </a:cxn>
                    <a:cxn ang="0">
                      <a:pos x="connsiteX1" y="connsiteY1"/>
                    </a:cxn>
                    <a:cxn ang="0">
                      <a:pos x="connsiteX2" y="connsiteY2"/>
                    </a:cxn>
                    <a:cxn ang="0">
                      <a:pos x="connsiteX3" y="connsiteY3"/>
                    </a:cxn>
                  </a:cxnLst>
                  <a:rect l="l" t="t" r="r" b="b"/>
                  <a:pathLst>
                    <a:path w="440266" h="810664">
                      <a:moveTo>
                        <a:pt x="0" y="810664"/>
                      </a:moveTo>
                      <a:lnTo>
                        <a:pt x="0" y="0"/>
                      </a:lnTo>
                      <a:lnTo>
                        <a:pt x="440266" y="0"/>
                      </a:lnTo>
                      <a:lnTo>
                        <a:pt x="440266" y="810664"/>
                      </a:lnTo>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19">
                  <a:extLst>
                    <a:ext uri="{FF2B5EF4-FFF2-40B4-BE49-F238E27FC236}">
                      <a16:creationId xmlns:a16="http://schemas.microsoft.com/office/drawing/2014/main" id="{05F8E520-46A6-4FA4-8E6E-CF23ECAD02BD}"/>
                    </a:ext>
                  </a:extLst>
                </p:cNvPr>
                <p:cNvSpPr/>
                <p:nvPr/>
              </p:nvSpPr>
              <p:spPr>
                <a:xfrm>
                  <a:off x="1064397" y="3684434"/>
                  <a:ext cx="104632" cy="104400"/>
                </a:xfrm>
                <a:custGeom>
                  <a:avLst/>
                  <a:gdLst>
                    <a:gd name="connsiteX0" fmla="*/ 0 w 209264"/>
                    <a:gd name="connsiteY0" fmla="*/ 104400 h 208800"/>
                    <a:gd name="connsiteX1" fmla="*/ 104632 w 209264"/>
                    <a:gd name="connsiteY1" fmla="*/ 0 h 208800"/>
                    <a:gd name="connsiteX2" fmla="*/ 209264 w 209264"/>
                    <a:gd name="connsiteY2" fmla="*/ 104400 h 208800"/>
                    <a:gd name="connsiteX3" fmla="*/ 104632 w 209264"/>
                    <a:gd name="connsiteY3" fmla="*/ 208800 h 208800"/>
                    <a:gd name="connsiteX4" fmla="*/ 0 w 209264"/>
                    <a:gd name="connsiteY4" fmla="*/ 104400 h 208800"/>
                    <a:gd name="connsiteX0" fmla="*/ 0 w 212172"/>
                    <a:gd name="connsiteY0" fmla="*/ 13050 h 117450"/>
                    <a:gd name="connsiteX1" fmla="*/ 209264 w 212172"/>
                    <a:gd name="connsiteY1" fmla="*/ 13050 h 117450"/>
                    <a:gd name="connsiteX2" fmla="*/ 104632 w 212172"/>
                    <a:gd name="connsiteY2" fmla="*/ 117450 h 117450"/>
                    <a:gd name="connsiteX3" fmla="*/ 0 w 212172"/>
                    <a:gd name="connsiteY3" fmla="*/ 13050 h 117450"/>
                    <a:gd name="connsiteX0" fmla="*/ 209264 w 300704"/>
                    <a:gd name="connsiteY0" fmla="*/ 8521 h 112921"/>
                    <a:gd name="connsiteX1" fmla="*/ 104632 w 300704"/>
                    <a:gd name="connsiteY1" fmla="*/ 112921 h 112921"/>
                    <a:gd name="connsiteX2" fmla="*/ 0 w 300704"/>
                    <a:gd name="connsiteY2" fmla="*/ 8521 h 112921"/>
                    <a:gd name="connsiteX3" fmla="*/ 300704 w 300704"/>
                    <a:gd name="connsiteY3" fmla="*/ 99961 h 112921"/>
                    <a:gd name="connsiteX0" fmla="*/ 209264 w 212172"/>
                    <a:gd name="connsiteY0" fmla="*/ 0 h 104400"/>
                    <a:gd name="connsiteX1" fmla="*/ 104632 w 212172"/>
                    <a:gd name="connsiteY1" fmla="*/ 104400 h 104400"/>
                    <a:gd name="connsiteX2" fmla="*/ 0 w 212172"/>
                    <a:gd name="connsiteY2" fmla="*/ 0 h 104400"/>
                    <a:gd name="connsiteX0" fmla="*/ 104632 w 104632"/>
                    <a:gd name="connsiteY0" fmla="*/ 104400 h 104400"/>
                    <a:gd name="connsiteX1" fmla="*/ 0 w 104632"/>
                    <a:gd name="connsiteY1" fmla="*/ 0 h 104400"/>
                  </a:gdLst>
                  <a:ahLst/>
                  <a:cxnLst>
                    <a:cxn ang="0">
                      <a:pos x="connsiteX0" y="connsiteY0"/>
                    </a:cxn>
                    <a:cxn ang="0">
                      <a:pos x="connsiteX1" y="connsiteY1"/>
                    </a:cxn>
                  </a:cxnLst>
                  <a:rect l="l" t="t" r="r" b="b"/>
                  <a:pathLst>
                    <a:path w="104632" h="104400">
                      <a:moveTo>
                        <a:pt x="104632" y="104400"/>
                      </a:moveTo>
                      <a:cubicBezTo>
                        <a:pt x="46845" y="104400"/>
                        <a:pt x="0" y="57659"/>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19">
                  <a:extLst>
                    <a:ext uri="{FF2B5EF4-FFF2-40B4-BE49-F238E27FC236}">
                      <a16:creationId xmlns:a16="http://schemas.microsoft.com/office/drawing/2014/main" id="{F723541D-32AA-4C8E-BB92-3FE6D72A95C6}"/>
                    </a:ext>
                  </a:extLst>
                </p:cNvPr>
                <p:cNvSpPr/>
                <p:nvPr/>
              </p:nvSpPr>
              <p:spPr>
                <a:xfrm flipH="1">
                  <a:off x="517646" y="3684434"/>
                  <a:ext cx="104632" cy="104400"/>
                </a:xfrm>
                <a:custGeom>
                  <a:avLst/>
                  <a:gdLst>
                    <a:gd name="connsiteX0" fmla="*/ 0 w 209264"/>
                    <a:gd name="connsiteY0" fmla="*/ 104400 h 208800"/>
                    <a:gd name="connsiteX1" fmla="*/ 104632 w 209264"/>
                    <a:gd name="connsiteY1" fmla="*/ 0 h 208800"/>
                    <a:gd name="connsiteX2" fmla="*/ 209264 w 209264"/>
                    <a:gd name="connsiteY2" fmla="*/ 104400 h 208800"/>
                    <a:gd name="connsiteX3" fmla="*/ 104632 w 209264"/>
                    <a:gd name="connsiteY3" fmla="*/ 208800 h 208800"/>
                    <a:gd name="connsiteX4" fmla="*/ 0 w 209264"/>
                    <a:gd name="connsiteY4" fmla="*/ 104400 h 208800"/>
                    <a:gd name="connsiteX0" fmla="*/ 0 w 212172"/>
                    <a:gd name="connsiteY0" fmla="*/ 13050 h 117450"/>
                    <a:gd name="connsiteX1" fmla="*/ 209264 w 212172"/>
                    <a:gd name="connsiteY1" fmla="*/ 13050 h 117450"/>
                    <a:gd name="connsiteX2" fmla="*/ 104632 w 212172"/>
                    <a:gd name="connsiteY2" fmla="*/ 117450 h 117450"/>
                    <a:gd name="connsiteX3" fmla="*/ 0 w 212172"/>
                    <a:gd name="connsiteY3" fmla="*/ 13050 h 117450"/>
                    <a:gd name="connsiteX0" fmla="*/ 209264 w 300704"/>
                    <a:gd name="connsiteY0" fmla="*/ 8521 h 112921"/>
                    <a:gd name="connsiteX1" fmla="*/ 104632 w 300704"/>
                    <a:gd name="connsiteY1" fmla="*/ 112921 h 112921"/>
                    <a:gd name="connsiteX2" fmla="*/ 0 w 300704"/>
                    <a:gd name="connsiteY2" fmla="*/ 8521 h 112921"/>
                    <a:gd name="connsiteX3" fmla="*/ 300704 w 300704"/>
                    <a:gd name="connsiteY3" fmla="*/ 99961 h 112921"/>
                    <a:gd name="connsiteX0" fmla="*/ 209264 w 212172"/>
                    <a:gd name="connsiteY0" fmla="*/ 0 h 104400"/>
                    <a:gd name="connsiteX1" fmla="*/ 104632 w 212172"/>
                    <a:gd name="connsiteY1" fmla="*/ 104400 h 104400"/>
                    <a:gd name="connsiteX2" fmla="*/ 0 w 212172"/>
                    <a:gd name="connsiteY2" fmla="*/ 0 h 104400"/>
                    <a:gd name="connsiteX0" fmla="*/ 104632 w 104632"/>
                    <a:gd name="connsiteY0" fmla="*/ 104400 h 104400"/>
                    <a:gd name="connsiteX1" fmla="*/ 0 w 104632"/>
                    <a:gd name="connsiteY1" fmla="*/ 0 h 104400"/>
                  </a:gdLst>
                  <a:ahLst/>
                  <a:cxnLst>
                    <a:cxn ang="0">
                      <a:pos x="connsiteX0" y="connsiteY0"/>
                    </a:cxn>
                    <a:cxn ang="0">
                      <a:pos x="connsiteX1" y="connsiteY1"/>
                    </a:cxn>
                  </a:cxnLst>
                  <a:rect l="l" t="t" r="r" b="b"/>
                  <a:pathLst>
                    <a:path w="104632" h="104400">
                      <a:moveTo>
                        <a:pt x="104632" y="104400"/>
                      </a:moveTo>
                      <a:cubicBezTo>
                        <a:pt x="46845" y="104400"/>
                        <a:pt x="0" y="57659"/>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6" name="Straight Connector 45">
                  <a:extLst>
                    <a:ext uri="{FF2B5EF4-FFF2-40B4-BE49-F238E27FC236}">
                      <a16:creationId xmlns:a16="http://schemas.microsoft.com/office/drawing/2014/main" id="{9E7EEDB3-6E9D-4D4A-BD7E-0E40B2F63647}"/>
                    </a:ext>
                  </a:extLst>
                </p:cNvPr>
                <p:cNvCxnSpPr>
                  <a:stCxn id="42" idx="0"/>
                  <a:endCxn id="44" idx="0"/>
                </p:cNvCxnSpPr>
                <p:nvPr/>
              </p:nvCxnSpPr>
              <p:spPr>
                <a:xfrm flipH="1">
                  <a:off x="1169029" y="3788833"/>
                  <a:ext cx="109438" cy="1"/>
                </a:xfrm>
                <a:prstGeom prst="lin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a:extLst>
                    <a:ext uri="{FF2B5EF4-FFF2-40B4-BE49-F238E27FC236}">
                      <a16:creationId xmlns:a16="http://schemas.microsoft.com/office/drawing/2014/main" id="{37D968DC-D794-4C98-854C-FFC617F0BC9A}"/>
                    </a:ext>
                  </a:extLst>
                </p:cNvPr>
                <p:cNvCxnSpPr/>
                <p:nvPr/>
              </p:nvCxnSpPr>
              <p:spPr>
                <a:xfrm flipH="1">
                  <a:off x="412166" y="3788833"/>
                  <a:ext cx="109438" cy="1"/>
                </a:xfrm>
                <a:prstGeom prst="lin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cxnSp>
          </p:grpSp>
          <p:grpSp>
            <p:nvGrpSpPr>
              <p:cNvPr id="37" name="Group 36">
                <a:extLst>
                  <a:ext uri="{FF2B5EF4-FFF2-40B4-BE49-F238E27FC236}">
                    <a16:creationId xmlns:a16="http://schemas.microsoft.com/office/drawing/2014/main" id="{03C9617C-6073-47D9-8662-2095588C6FC0}"/>
                  </a:ext>
                </a:extLst>
              </p:cNvPr>
              <p:cNvGrpSpPr/>
              <p:nvPr/>
            </p:nvGrpSpPr>
            <p:grpSpPr>
              <a:xfrm rot="1889010" flipV="1">
                <a:off x="1011777" y="2644605"/>
                <a:ext cx="166255" cy="502723"/>
                <a:chOff x="1203366" y="3491345"/>
                <a:chExt cx="166255" cy="502723"/>
              </a:xfrm>
            </p:grpSpPr>
            <p:sp>
              <p:nvSpPr>
                <p:cNvPr id="38" name="Rectangle 37">
                  <a:extLst>
                    <a:ext uri="{FF2B5EF4-FFF2-40B4-BE49-F238E27FC236}">
                      <a16:creationId xmlns:a16="http://schemas.microsoft.com/office/drawing/2014/main" id="{AF9BF19C-6B56-4214-AA0C-824A9AA8D5CE}"/>
                    </a:ext>
                  </a:extLst>
                </p:cNvPr>
                <p:cNvSpPr/>
                <p:nvPr/>
              </p:nvSpPr>
              <p:spPr>
                <a:xfrm>
                  <a:off x="1203366" y="3491345"/>
                  <a:ext cx="166255" cy="5027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3257FCA7-FE51-4BEA-BD92-A911F4CCCF99}"/>
                    </a:ext>
                  </a:extLst>
                </p:cNvPr>
                <p:cNvSpPr/>
                <p:nvPr/>
              </p:nvSpPr>
              <p:spPr>
                <a:xfrm>
                  <a:off x="1263633" y="3581909"/>
                  <a:ext cx="45719" cy="52909"/>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442DF282-0AA5-4A76-852D-A66FAE07E332}"/>
                    </a:ext>
                  </a:extLst>
                </p:cNvPr>
                <p:cNvSpPr/>
                <p:nvPr/>
              </p:nvSpPr>
              <p:spPr>
                <a:xfrm>
                  <a:off x="1263633" y="3791819"/>
                  <a:ext cx="45719" cy="52909"/>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BD654F21-EC94-4BFD-9C75-DCFFFCE6DE42}"/>
                    </a:ext>
                  </a:extLst>
                </p:cNvPr>
                <p:cNvSpPr/>
                <p:nvPr/>
              </p:nvSpPr>
              <p:spPr>
                <a:xfrm>
                  <a:off x="1263633" y="3882383"/>
                  <a:ext cx="45719" cy="52909"/>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grpSp>
        <p:nvGrpSpPr>
          <p:cNvPr id="71" name="Group 70">
            <a:extLst>
              <a:ext uri="{FF2B5EF4-FFF2-40B4-BE49-F238E27FC236}">
                <a16:creationId xmlns:a16="http://schemas.microsoft.com/office/drawing/2014/main" id="{97ED6A84-A860-46F1-B91B-C02B5B837543}"/>
              </a:ext>
            </a:extLst>
          </p:cNvPr>
          <p:cNvGrpSpPr/>
          <p:nvPr/>
        </p:nvGrpSpPr>
        <p:grpSpPr>
          <a:xfrm>
            <a:off x="8394374" y="2517320"/>
            <a:ext cx="784437" cy="924362"/>
            <a:chOff x="8115594" y="2517320"/>
            <a:chExt cx="784437" cy="924362"/>
          </a:xfrm>
        </p:grpSpPr>
        <p:cxnSp>
          <p:nvCxnSpPr>
            <p:cNvPr id="66" name="Straight Connector 65">
              <a:extLst>
                <a:ext uri="{FF2B5EF4-FFF2-40B4-BE49-F238E27FC236}">
                  <a16:creationId xmlns:a16="http://schemas.microsoft.com/office/drawing/2014/main" id="{8C10C933-22EE-4EC0-92F1-4406F8F52C7F}"/>
                </a:ext>
              </a:extLst>
            </p:cNvPr>
            <p:cNvCxnSpPr>
              <a:cxnSpLocks/>
            </p:cNvCxnSpPr>
            <p:nvPr/>
          </p:nvCxnSpPr>
          <p:spPr>
            <a:xfrm rot="16200000" flipV="1">
              <a:off x="8184524" y="3102296"/>
              <a:ext cx="270456" cy="4083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44A7E46-8B8D-40D6-BB9A-595468B3B676}"/>
                </a:ext>
              </a:extLst>
            </p:cNvPr>
            <p:cNvCxnSpPr>
              <a:cxnSpLocks/>
            </p:cNvCxnSpPr>
            <p:nvPr/>
          </p:nvCxnSpPr>
          <p:spPr>
            <a:xfrm rot="16200000" flipV="1">
              <a:off x="8560645" y="2506266"/>
              <a:ext cx="270456" cy="4083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E73A1C-E856-45A6-87ED-EE801086DE63}"/>
                </a:ext>
              </a:extLst>
            </p:cNvPr>
            <p:cNvCxnSpPr>
              <a:cxnSpLocks/>
            </p:cNvCxnSpPr>
            <p:nvPr/>
          </p:nvCxnSpPr>
          <p:spPr>
            <a:xfrm flipH="1">
              <a:off x="8184524" y="2625349"/>
              <a:ext cx="386366" cy="583152"/>
            </a:xfrm>
            <a:prstGeom prst="line">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D386350-77DE-41C8-A555-567810DBF6E4}"/>
                </a:ext>
              </a:extLst>
            </p:cNvPr>
            <p:cNvSpPr txBox="1"/>
            <p:nvPr/>
          </p:nvSpPr>
          <p:spPr>
            <a:xfrm rot="18161827">
              <a:off x="7935345" y="2739582"/>
              <a:ext cx="690746" cy="246221"/>
            </a:xfrm>
            <a:prstGeom prst="rect">
              <a:avLst/>
            </a:prstGeom>
            <a:noFill/>
          </p:spPr>
          <p:txBody>
            <a:bodyPr wrap="square" rtlCol="0">
              <a:spAutoFit/>
            </a:bodyPr>
            <a:lstStyle/>
            <a:p>
              <a:pPr algn="ctr"/>
              <a:r>
                <a:rPr lang="en-AU" sz="1000" dirty="0">
                  <a:solidFill>
                    <a:srgbClr val="FF0000"/>
                  </a:solidFill>
                </a:rPr>
                <a:t>130mm</a:t>
              </a:r>
            </a:p>
          </p:txBody>
        </p:sp>
      </p:grpSp>
      <p:cxnSp>
        <p:nvCxnSpPr>
          <p:cNvPr id="3" name="Straight Connector 2">
            <a:extLst>
              <a:ext uri="{FF2B5EF4-FFF2-40B4-BE49-F238E27FC236}">
                <a16:creationId xmlns:a16="http://schemas.microsoft.com/office/drawing/2014/main" id="{7EEE172C-D2F2-DDC6-5AF8-48A081A5387D}"/>
              </a:ext>
            </a:extLst>
          </p:cNvPr>
          <p:cNvCxnSpPr>
            <a:cxnSpLocks/>
          </p:cNvCxnSpPr>
          <p:nvPr/>
        </p:nvCxnSpPr>
        <p:spPr>
          <a:xfrm>
            <a:off x="4534272" y="2731091"/>
            <a:ext cx="0" cy="14867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3C77F28-419F-3A6C-BD12-B40DC44B61A7}"/>
              </a:ext>
            </a:extLst>
          </p:cNvPr>
          <p:cNvCxnSpPr/>
          <p:nvPr/>
        </p:nvCxnSpPr>
        <p:spPr>
          <a:xfrm>
            <a:off x="1445081" y="2731091"/>
            <a:ext cx="0" cy="19835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5F1D7AC-839A-0BF7-3AEB-59259387EA41}"/>
              </a:ext>
            </a:extLst>
          </p:cNvPr>
          <p:cNvCxnSpPr/>
          <p:nvPr/>
        </p:nvCxnSpPr>
        <p:spPr>
          <a:xfrm>
            <a:off x="5407481" y="2731091"/>
            <a:ext cx="0" cy="19835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D9A8543-FE87-326E-4A99-0BA498052558}"/>
              </a:ext>
            </a:extLst>
          </p:cNvPr>
          <p:cNvCxnSpPr/>
          <p:nvPr/>
        </p:nvCxnSpPr>
        <p:spPr>
          <a:xfrm>
            <a:off x="1428974" y="4618401"/>
            <a:ext cx="3978507" cy="0"/>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CA2A801-C328-3F63-0047-AE19D4303D69}"/>
              </a:ext>
            </a:extLst>
          </p:cNvPr>
          <p:cNvCxnSpPr/>
          <p:nvPr/>
        </p:nvCxnSpPr>
        <p:spPr>
          <a:xfrm>
            <a:off x="1469795" y="4040025"/>
            <a:ext cx="3064477" cy="0"/>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A998EBB-B794-7ABA-468D-5486ADC0C94F}"/>
              </a:ext>
            </a:extLst>
          </p:cNvPr>
          <p:cNvSpPr txBox="1"/>
          <p:nvPr/>
        </p:nvSpPr>
        <p:spPr>
          <a:xfrm>
            <a:off x="2438405" y="3905648"/>
            <a:ext cx="935422" cy="308418"/>
          </a:xfrm>
          <a:prstGeom prst="rect">
            <a:avLst/>
          </a:prstGeom>
          <a:solidFill>
            <a:schemeClr val="bg1"/>
          </a:solidFill>
        </p:spPr>
        <p:txBody>
          <a:bodyPr wrap="square" rtlCol="0">
            <a:spAutoFit/>
          </a:bodyPr>
          <a:lstStyle/>
          <a:p>
            <a:r>
              <a:rPr lang="en-AU" dirty="0"/>
              <a:t>~500mm</a:t>
            </a:r>
          </a:p>
        </p:txBody>
      </p:sp>
      <p:sp>
        <p:nvSpPr>
          <p:cNvPr id="14" name="TextBox 13">
            <a:extLst>
              <a:ext uri="{FF2B5EF4-FFF2-40B4-BE49-F238E27FC236}">
                <a16:creationId xmlns:a16="http://schemas.microsoft.com/office/drawing/2014/main" id="{42CD56C1-976C-A0B4-69C9-A6F84A553E29}"/>
              </a:ext>
            </a:extLst>
          </p:cNvPr>
          <p:cNvSpPr txBox="1"/>
          <p:nvPr/>
        </p:nvSpPr>
        <p:spPr>
          <a:xfrm>
            <a:off x="2438405" y="4490118"/>
            <a:ext cx="935422" cy="308418"/>
          </a:xfrm>
          <a:prstGeom prst="rect">
            <a:avLst/>
          </a:prstGeom>
          <a:solidFill>
            <a:schemeClr val="bg1"/>
          </a:solidFill>
        </p:spPr>
        <p:txBody>
          <a:bodyPr wrap="square" rtlCol="0">
            <a:spAutoFit/>
          </a:bodyPr>
          <a:lstStyle/>
          <a:p>
            <a:r>
              <a:rPr lang="en-AU" dirty="0"/>
              <a:t>~700mm</a:t>
            </a:r>
          </a:p>
        </p:txBody>
      </p:sp>
    </p:spTree>
    <p:extLst>
      <p:ext uri="{BB962C8B-B14F-4D97-AF65-F5344CB8AC3E}">
        <p14:creationId xmlns:p14="http://schemas.microsoft.com/office/powerpoint/2010/main" val="3819098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8EBE1A-4C18-3288-064A-9D36F893B7D0}"/>
              </a:ext>
            </a:extLst>
          </p:cNvPr>
          <p:cNvSpPr txBox="1"/>
          <p:nvPr/>
        </p:nvSpPr>
        <p:spPr>
          <a:xfrm>
            <a:off x="141318" y="814648"/>
            <a:ext cx="5007108" cy="3939540"/>
          </a:xfrm>
          <a:prstGeom prst="rect">
            <a:avLst/>
          </a:prstGeom>
          <a:noFill/>
        </p:spPr>
        <p:txBody>
          <a:bodyPr wrap="square" rtlCol="0">
            <a:spAutoFit/>
          </a:bodyPr>
          <a:lstStyle/>
          <a:p>
            <a:r>
              <a:rPr lang="en-AU" sz="1000" dirty="0"/>
              <a:t>The Dielectric Antenna is a composite system (figure 1) made up of the following physical components (figure 1):</a:t>
            </a:r>
          </a:p>
          <a:p>
            <a:pPr marL="285750" indent="-285750">
              <a:buFont typeface="Arial" panose="020B0604020202020204" pitchFamily="34" charset="0"/>
              <a:buChar char="•"/>
            </a:pPr>
            <a:r>
              <a:rPr lang="en-AU" sz="1000" dirty="0"/>
              <a:t>Vivaldi Antenna – Operating at a frequency of 0.6 GHz to 1 GHz;</a:t>
            </a:r>
          </a:p>
          <a:p>
            <a:pPr marL="285750" indent="-285750">
              <a:buFont typeface="Arial" panose="020B0604020202020204" pitchFamily="34" charset="0"/>
              <a:buChar char="•"/>
            </a:pPr>
            <a:r>
              <a:rPr lang="en-AU" sz="1000" dirty="0"/>
              <a:t>Vector Network Analyser (VNA) – Used to send and receive signal to and from the Antenna. Multiple ports will increase accuracy of reading;</a:t>
            </a:r>
          </a:p>
          <a:p>
            <a:pPr marL="285750" indent="-285750">
              <a:buFont typeface="Arial" panose="020B0604020202020204" pitchFamily="34" charset="0"/>
              <a:buChar char="•"/>
            </a:pPr>
            <a:r>
              <a:rPr lang="en-AU" sz="1000" dirty="0"/>
              <a:t>Windows Computer (not displayed in figure) – Runs the VNA controller software suite (both </a:t>
            </a:r>
            <a:r>
              <a:rPr lang="en-AU" sz="1000" dirty="0" err="1"/>
              <a:t>Megiq</a:t>
            </a:r>
            <a:r>
              <a:rPr lang="en-AU" sz="1000" dirty="0"/>
              <a:t> and Python) and collects the log files over USB connectivity;</a:t>
            </a:r>
          </a:p>
          <a:p>
            <a:pPr marL="285750" indent="-285750">
              <a:buFont typeface="Arial" panose="020B0604020202020204" pitchFamily="34" charset="0"/>
              <a:buChar char="•"/>
            </a:pPr>
            <a:r>
              <a:rPr lang="en-AU" sz="1000" dirty="0"/>
              <a:t>Linux Computer (Arduino) – hosts the Calibration and Operation interface for the VNA and Antenna and controls the mechanical actuator;</a:t>
            </a:r>
          </a:p>
          <a:p>
            <a:pPr marL="285750" indent="-285750">
              <a:buFont typeface="Arial" panose="020B0604020202020204" pitchFamily="34" charset="0"/>
              <a:buChar char="•"/>
            </a:pPr>
            <a:r>
              <a:rPr lang="en-AU" sz="1000" dirty="0"/>
              <a:t>Mechanical Actuator – is used to calibrate the VNA / Antenna at various heights</a:t>
            </a:r>
          </a:p>
          <a:p>
            <a:pPr marL="285750" indent="-285750">
              <a:buFont typeface="Arial" panose="020B0604020202020204" pitchFamily="34" charset="0"/>
              <a:buChar char="•"/>
            </a:pPr>
            <a:endParaRPr lang="en-AU" sz="1000" dirty="0"/>
          </a:p>
          <a:p>
            <a:r>
              <a:rPr lang="en-AU" sz="1000" dirty="0"/>
              <a:t>When mounted to the MudMaster (figure 3) and powered, the Dielectric Antenna will send a radio wave at a pre-set interval toward the tailings and then measure the reflection of that wave and log the permittivity of the material at that given moment.</a:t>
            </a:r>
          </a:p>
          <a:p>
            <a:endParaRPr lang="en-AU" sz="1000" dirty="0"/>
          </a:p>
          <a:p>
            <a:r>
              <a:rPr lang="en-AU" sz="1000" dirty="0"/>
              <a:t>Prior to logging, a sample is required to characterise the calibration of the system. This provides a conversion from permittivity (as logged by the system) to density and porosity.</a:t>
            </a:r>
          </a:p>
          <a:p>
            <a:endParaRPr lang="en-AU" sz="1000" dirty="0"/>
          </a:p>
          <a:p>
            <a:r>
              <a:rPr lang="en-AU" sz="1000" dirty="0"/>
              <a:t>Along with the GPS coordinates, the permittivity is logged and stored on the Windows Computer.</a:t>
            </a:r>
          </a:p>
          <a:p>
            <a:endParaRPr lang="en-AU" sz="1000" dirty="0"/>
          </a:p>
          <a:p>
            <a:r>
              <a:rPr lang="en-AU" sz="1000" dirty="0"/>
              <a:t>This data is later transposed to a data analytic report in the form of a heat map (figure 4)</a:t>
            </a:r>
          </a:p>
          <a:p>
            <a:endParaRPr lang="en-AU" sz="1000" dirty="0"/>
          </a:p>
          <a:p>
            <a:r>
              <a:rPr lang="en-AU" sz="1000" dirty="0"/>
              <a:t>The result is a display of the average permittivity, density and water saturation of the tailings in a given location.</a:t>
            </a:r>
          </a:p>
        </p:txBody>
      </p:sp>
      <p:grpSp>
        <p:nvGrpSpPr>
          <p:cNvPr id="89" name="Group 88">
            <a:extLst>
              <a:ext uri="{FF2B5EF4-FFF2-40B4-BE49-F238E27FC236}">
                <a16:creationId xmlns:a16="http://schemas.microsoft.com/office/drawing/2014/main" id="{A6BA26C4-AD39-4EA4-5C82-C2C51D7DFD31}"/>
              </a:ext>
            </a:extLst>
          </p:cNvPr>
          <p:cNvGrpSpPr/>
          <p:nvPr/>
        </p:nvGrpSpPr>
        <p:grpSpPr>
          <a:xfrm>
            <a:off x="7080066" y="185499"/>
            <a:ext cx="5003032" cy="1892710"/>
            <a:chOff x="7080066" y="185499"/>
            <a:chExt cx="5003032" cy="1892710"/>
          </a:xfrm>
        </p:grpSpPr>
        <p:grpSp>
          <p:nvGrpSpPr>
            <p:cNvPr id="87" name="Group 86">
              <a:extLst>
                <a:ext uri="{FF2B5EF4-FFF2-40B4-BE49-F238E27FC236}">
                  <a16:creationId xmlns:a16="http://schemas.microsoft.com/office/drawing/2014/main" id="{E69F464D-453E-06A0-44F9-BD8BD185447B}"/>
                </a:ext>
              </a:extLst>
            </p:cNvPr>
            <p:cNvGrpSpPr/>
            <p:nvPr/>
          </p:nvGrpSpPr>
          <p:grpSpPr>
            <a:xfrm>
              <a:off x="7671872" y="185499"/>
              <a:ext cx="4411226" cy="1630108"/>
              <a:chOff x="7671872" y="185499"/>
              <a:chExt cx="4411226" cy="1630108"/>
            </a:xfrm>
          </p:grpSpPr>
          <p:grpSp>
            <p:nvGrpSpPr>
              <p:cNvPr id="43" name="Group 42">
                <a:extLst>
                  <a:ext uri="{FF2B5EF4-FFF2-40B4-BE49-F238E27FC236}">
                    <a16:creationId xmlns:a16="http://schemas.microsoft.com/office/drawing/2014/main" id="{0A72EA88-574D-D28F-063C-1FD0AB1726DF}"/>
                  </a:ext>
                </a:extLst>
              </p:cNvPr>
              <p:cNvGrpSpPr/>
              <p:nvPr/>
            </p:nvGrpSpPr>
            <p:grpSpPr>
              <a:xfrm>
                <a:off x="7671872" y="185499"/>
                <a:ext cx="980791" cy="1630108"/>
                <a:chOff x="10928764" y="191194"/>
                <a:chExt cx="980791" cy="1630108"/>
              </a:xfrm>
            </p:grpSpPr>
            <p:grpSp>
              <p:nvGrpSpPr>
                <p:cNvPr id="41" name="Group 40">
                  <a:extLst>
                    <a:ext uri="{FF2B5EF4-FFF2-40B4-BE49-F238E27FC236}">
                      <a16:creationId xmlns:a16="http://schemas.microsoft.com/office/drawing/2014/main" id="{D4DEBCD1-8B26-9BBD-7CEB-AD3EA5347F88}"/>
                    </a:ext>
                  </a:extLst>
                </p:cNvPr>
                <p:cNvGrpSpPr/>
                <p:nvPr/>
              </p:nvGrpSpPr>
              <p:grpSpPr>
                <a:xfrm>
                  <a:off x="10928764" y="191194"/>
                  <a:ext cx="980791" cy="1630108"/>
                  <a:chOff x="10928764" y="191194"/>
                  <a:chExt cx="980791" cy="1630108"/>
                </a:xfrm>
              </p:grpSpPr>
              <p:pic>
                <p:nvPicPr>
                  <p:cNvPr id="5" name="Picture 4" descr="Diagram, engineering drawing&#10;&#10;Description automatically generated">
                    <a:extLst>
                      <a:ext uri="{FF2B5EF4-FFF2-40B4-BE49-F238E27FC236}">
                        <a16:creationId xmlns:a16="http://schemas.microsoft.com/office/drawing/2014/main" id="{149D01B9-D0CA-B237-84BA-9433A60BF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7738" y="191194"/>
                    <a:ext cx="911817" cy="1248534"/>
                  </a:xfrm>
                  <a:prstGeom prst="rect">
                    <a:avLst/>
                  </a:prstGeom>
                </p:spPr>
              </p:pic>
              <p:grpSp>
                <p:nvGrpSpPr>
                  <p:cNvPr id="27" name="Group 26">
                    <a:extLst>
                      <a:ext uri="{FF2B5EF4-FFF2-40B4-BE49-F238E27FC236}">
                        <a16:creationId xmlns:a16="http://schemas.microsoft.com/office/drawing/2014/main" id="{CB896B11-3F93-8846-38FA-201CC9D07C67}"/>
                      </a:ext>
                    </a:extLst>
                  </p:cNvPr>
                  <p:cNvGrpSpPr/>
                  <p:nvPr/>
                </p:nvGrpSpPr>
                <p:grpSpPr>
                  <a:xfrm rot="1311137">
                    <a:off x="10928764" y="1322303"/>
                    <a:ext cx="327181" cy="498999"/>
                    <a:chOff x="361516" y="2644605"/>
                    <a:chExt cx="866301" cy="1321237"/>
                  </a:xfrm>
                  <a:scene3d>
                    <a:camera prst="isometricOffAxis1Left">
                      <a:rot lat="21000000" lon="1800000" rev="900000"/>
                    </a:camera>
                    <a:lightRig rig="threePt" dir="t"/>
                  </a:scene3d>
                </p:grpSpPr>
                <p:grpSp>
                  <p:nvGrpSpPr>
                    <p:cNvPr id="28" name="Group 27">
                      <a:extLst>
                        <a:ext uri="{FF2B5EF4-FFF2-40B4-BE49-F238E27FC236}">
                          <a16:creationId xmlns:a16="http://schemas.microsoft.com/office/drawing/2014/main" id="{F2E6603C-2995-93EA-92CF-AA59B427CC28}"/>
                        </a:ext>
                      </a:extLst>
                    </p:cNvPr>
                    <p:cNvGrpSpPr/>
                    <p:nvPr/>
                  </p:nvGrpSpPr>
                  <p:grpSpPr>
                    <a:xfrm rot="1902316">
                      <a:off x="361516" y="2837678"/>
                      <a:ext cx="866301" cy="1128164"/>
                      <a:chOff x="412166" y="2978169"/>
                      <a:chExt cx="866301" cy="1128164"/>
                    </a:xfrm>
                  </p:grpSpPr>
                  <p:sp>
                    <p:nvSpPr>
                      <p:cNvPr id="34" name="Rectangle 20">
                        <a:extLst>
                          <a:ext uri="{FF2B5EF4-FFF2-40B4-BE49-F238E27FC236}">
                            <a16:creationId xmlns:a16="http://schemas.microsoft.com/office/drawing/2014/main" id="{F48C17BE-6DF6-F1C8-A1D3-0F42DDB24C17}"/>
                          </a:ext>
                        </a:extLst>
                      </p:cNvPr>
                      <p:cNvSpPr/>
                      <p:nvPr/>
                    </p:nvSpPr>
                    <p:spPr>
                      <a:xfrm>
                        <a:off x="414867" y="3788833"/>
                        <a:ext cx="863600" cy="317500"/>
                      </a:xfrm>
                      <a:custGeom>
                        <a:avLst/>
                        <a:gdLst>
                          <a:gd name="connsiteX0" fmla="*/ 0 w 863600"/>
                          <a:gd name="connsiteY0" fmla="*/ 0 h 317500"/>
                          <a:gd name="connsiteX1" fmla="*/ 863600 w 863600"/>
                          <a:gd name="connsiteY1" fmla="*/ 0 h 317500"/>
                          <a:gd name="connsiteX2" fmla="*/ 863600 w 863600"/>
                          <a:gd name="connsiteY2" fmla="*/ 317500 h 317500"/>
                          <a:gd name="connsiteX3" fmla="*/ 0 w 863600"/>
                          <a:gd name="connsiteY3" fmla="*/ 317500 h 317500"/>
                          <a:gd name="connsiteX4" fmla="*/ 0 w 863600"/>
                          <a:gd name="connsiteY4" fmla="*/ 0 h 317500"/>
                          <a:gd name="connsiteX0" fmla="*/ 863600 w 955040"/>
                          <a:gd name="connsiteY0" fmla="*/ 0 h 317500"/>
                          <a:gd name="connsiteX1" fmla="*/ 863600 w 955040"/>
                          <a:gd name="connsiteY1" fmla="*/ 317500 h 317500"/>
                          <a:gd name="connsiteX2" fmla="*/ 0 w 955040"/>
                          <a:gd name="connsiteY2" fmla="*/ 317500 h 317500"/>
                          <a:gd name="connsiteX3" fmla="*/ 0 w 955040"/>
                          <a:gd name="connsiteY3" fmla="*/ 0 h 317500"/>
                          <a:gd name="connsiteX4" fmla="*/ 955040 w 955040"/>
                          <a:gd name="connsiteY4" fmla="*/ 91440 h 317500"/>
                          <a:gd name="connsiteX0" fmla="*/ 863600 w 863600"/>
                          <a:gd name="connsiteY0" fmla="*/ 0 h 317500"/>
                          <a:gd name="connsiteX1" fmla="*/ 863600 w 863600"/>
                          <a:gd name="connsiteY1" fmla="*/ 317500 h 317500"/>
                          <a:gd name="connsiteX2" fmla="*/ 0 w 863600"/>
                          <a:gd name="connsiteY2" fmla="*/ 317500 h 317500"/>
                          <a:gd name="connsiteX3" fmla="*/ 0 w 863600"/>
                          <a:gd name="connsiteY3" fmla="*/ 0 h 317500"/>
                        </a:gdLst>
                        <a:ahLst/>
                        <a:cxnLst>
                          <a:cxn ang="0">
                            <a:pos x="connsiteX0" y="connsiteY0"/>
                          </a:cxn>
                          <a:cxn ang="0">
                            <a:pos x="connsiteX1" y="connsiteY1"/>
                          </a:cxn>
                          <a:cxn ang="0">
                            <a:pos x="connsiteX2" y="connsiteY2"/>
                          </a:cxn>
                          <a:cxn ang="0">
                            <a:pos x="connsiteX3" y="connsiteY3"/>
                          </a:cxn>
                        </a:cxnLst>
                        <a:rect l="l" t="t" r="r" b="b"/>
                        <a:pathLst>
                          <a:path w="863600" h="317500">
                            <a:moveTo>
                              <a:pt x="863600" y="0"/>
                            </a:moveTo>
                            <a:lnTo>
                              <a:pt x="863600" y="317500"/>
                            </a:lnTo>
                            <a:lnTo>
                              <a:pt x="0" y="317500"/>
                            </a:lnTo>
                            <a:lnTo>
                              <a:pt x="0" y="0"/>
                            </a:lnTo>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17">
                        <a:extLst>
                          <a:ext uri="{FF2B5EF4-FFF2-40B4-BE49-F238E27FC236}">
                            <a16:creationId xmlns:a16="http://schemas.microsoft.com/office/drawing/2014/main" id="{F05BE951-85A4-DA16-0705-EAFFB1E33511}"/>
                          </a:ext>
                        </a:extLst>
                      </p:cNvPr>
                      <p:cNvSpPr/>
                      <p:nvPr/>
                    </p:nvSpPr>
                    <p:spPr>
                      <a:xfrm>
                        <a:off x="622278" y="2978169"/>
                        <a:ext cx="442119" cy="706264"/>
                      </a:xfrm>
                      <a:custGeom>
                        <a:avLst/>
                        <a:gdLst>
                          <a:gd name="connsiteX0" fmla="*/ 0 w 440266"/>
                          <a:gd name="connsiteY0" fmla="*/ 0 h 810664"/>
                          <a:gd name="connsiteX1" fmla="*/ 440266 w 440266"/>
                          <a:gd name="connsiteY1" fmla="*/ 0 h 810664"/>
                          <a:gd name="connsiteX2" fmla="*/ 440266 w 440266"/>
                          <a:gd name="connsiteY2" fmla="*/ 810664 h 810664"/>
                          <a:gd name="connsiteX3" fmla="*/ 0 w 440266"/>
                          <a:gd name="connsiteY3" fmla="*/ 810664 h 810664"/>
                          <a:gd name="connsiteX4" fmla="*/ 0 w 440266"/>
                          <a:gd name="connsiteY4" fmla="*/ 0 h 810664"/>
                          <a:gd name="connsiteX0" fmla="*/ 0 w 440266"/>
                          <a:gd name="connsiteY0" fmla="*/ 0 h 810664"/>
                          <a:gd name="connsiteX1" fmla="*/ 440266 w 440266"/>
                          <a:gd name="connsiteY1" fmla="*/ 0 h 810664"/>
                          <a:gd name="connsiteX2" fmla="*/ 440266 w 440266"/>
                          <a:gd name="connsiteY2" fmla="*/ 810664 h 810664"/>
                          <a:gd name="connsiteX3" fmla="*/ 0 w 440266"/>
                          <a:gd name="connsiteY3" fmla="*/ 810664 h 810664"/>
                          <a:gd name="connsiteX4" fmla="*/ 0 w 440266"/>
                          <a:gd name="connsiteY4" fmla="*/ 0 h 810664"/>
                          <a:gd name="connsiteX0" fmla="*/ 0 w 440266"/>
                          <a:gd name="connsiteY0" fmla="*/ 810664 h 902104"/>
                          <a:gd name="connsiteX1" fmla="*/ 0 w 440266"/>
                          <a:gd name="connsiteY1" fmla="*/ 0 h 902104"/>
                          <a:gd name="connsiteX2" fmla="*/ 440266 w 440266"/>
                          <a:gd name="connsiteY2" fmla="*/ 0 h 902104"/>
                          <a:gd name="connsiteX3" fmla="*/ 440266 w 440266"/>
                          <a:gd name="connsiteY3" fmla="*/ 810664 h 902104"/>
                          <a:gd name="connsiteX4" fmla="*/ 91440 w 440266"/>
                          <a:gd name="connsiteY4" fmla="*/ 902104 h 902104"/>
                          <a:gd name="connsiteX0" fmla="*/ 0 w 440266"/>
                          <a:gd name="connsiteY0" fmla="*/ 810664 h 902104"/>
                          <a:gd name="connsiteX1" fmla="*/ 0 w 440266"/>
                          <a:gd name="connsiteY1" fmla="*/ 0 h 902104"/>
                          <a:gd name="connsiteX2" fmla="*/ 440266 w 440266"/>
                          <a:gd name="connsiteY2" fmla="*/ 0 h 902104"/>
                          <a:gd name="connsiteX3" fmla="*/ 440266 w 440266"/>
                          <a:gd name="connsiteY3" fmla="*/ 810664 h 902104"/>
                          <a:gd name="connsiteX4" fmla="*/ 91440 w 440266"/>
                          <a:gd name="connsiteY4" fmla="*/ 902104 h 902104"/>
                          <a:gd name="connsiteX0" fmla="*/ 0 w 440266"/>
                          <a:gd name="connsiteY0" fmla="*/ 810664 h 810664"/>
                          <a:gd name="connsiteX1" fmla="*/ 0 w 440266"/>
                          <a:gd name="connsiteY1" fmla="*/ 0 h 810664"/>
                          <a:gd name="connsiteX2" fmla="*/ 440266 w 440266"/>
                          <a:gd name="connsiteY2" fmla="*/ 0 h 810664"/>
                          <a:gd name="connsiteX3" fmla="*/ 440266 w 440266"/>
                          <a:gd name="connsiteY3" fmla="*/ 810664 h 810664"/>
                        </a:gdLst>
                        <a:ahLst/>
                        <a:cxnLst>
                          <a:cxn ang="0">
                            <a:pos x="connsiteX0" y="connsiteY0"/>
                          </a:cxn>
                          <a:cxn ang="0">
                            <a:pos x="connsiteX1" y="connsiteY1"/>
                          </a:cxn>
                          <a:cxn ang="0">
                            <a:pos x="connsiteX2" y="connsiteY2"/>
                          </a:cxn>
                          <a:cxn ang="0">
                            <a:pos x="connsiteX3" y="connsiteY3"/>
                          </a:cxn>
                        </a:cxnLst>
                        <a:rect l="l" t="t" r="r" b="b"/>
                        <a:pathLst>
                          <a:path w="440266" h="810664">
                            <a:moveTo>
                              <a:pt x="0" y="810664"/>
                            </a:moveTo>
                            <a:lnTo>
                              <a:pt x="0" y="0"/>
                            </a:lnTo>
                            <a:lnTo>
                              <a:pt x="440266" y="0"/>
                            </a:lnTo>
                            <a:lnTo>
                              <a:pt x="440266" y="810664"/>
                            </a:lnTo>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19">
                        <a:extLst>
                          <a:ext uri="{FF2B5EF4-FFF2-40B4-BE49-F238E27FC236}">
                            <a16:creationId xmlns:a16="http://schemas.microsoft.com/office/drawing/2014/main" id="{CE5AFAEF-1421-558A-3C66-CAFF70114F63}"/>
                          </a:ext>
                        </a:extLst>
                      </p:cNvPr>
                      <p:cNvSpPr/>
                      <p:nvPr/>
                    </p:nvSpPr>
                    <p:spPr>
                      <a:xfrm>
                        <a:off x="1064397" y="3684434"/>
                        <a:ext cx="104632" cy="104400"/>
                      </a:xfrm>
                      <a:custGeom>
                        <a:avLst/>
                        <a:gdLst>
                          <a:gd name="connsiteX0" fmla="*/ 0 w 209264"/>
                          <a:gd name="connsiteY0" fmla="*/ 104400 h 208800"/>
                          <a:gd name="connsiteX1" fmla="*/ 104632 w 209264"/>
                          <a:gd name="connsiteY1" fmla="*/ 0 h 208800"/>
                          <a:gd name="connsiteX2" fmla="*/ 209264 w 209264"/>
                          <a:gd name="connsiteY2" fmla="*/ 104400 h 208800"/>
                          <a:gd name="connsiteX3" fmla="*/ 104632 w 209264"/>
                          <a:gd name="connsiteY3" fmla="*/ 208800 h 208800"/>
                          <a:gd name="connsiteX4" fmla="*/ 0 w 209264"/>
                          <a:gd name="connsiteY4" fmla="*/ 104400 h 208800"/>
                          <a:gd name="connsiteX0" fmla="*/ 0 w 212172"/>
                          <a:gd name="connsiteY0" fmla="*/ 13050 h 117450"/>
                          <a:gd name="connsiteX1" fmla="*/ 209264 w 212172"/>
                          <a:gd name="connsiteY1" fmla="*/ 13050 h 117450"/>
                          <a:gd name="connsiteX2" fmla="*/ 104632 w 212172"/>
                          <a:gd name="connsiteY2" fmla="*/ 117450 h 117450"/>
                          <a:gd name="connsiteX3" fmla="*/ 0 w 212172"/>
                          <a:gd name="connsiteY3" fmla="*/ 13050 h 117450"/>
                          <a:gd name="connsiteX0" fmla="*/ 209264 w 300704"/>
                          <a:gd name="connsiteY0" fmla="*/ 8521 h 112921"/>
                          <a:gd name="connsiteX1" fmla="*/ 104632 w 300704"/>
                          <a:gd name="connsiteY1" fmla="*/ 112921 h 112921"/>
                          <a:gd name="connsiteX2" fmla="*/ 0 w 300704"/>
                          <a:gd name="connsiteY2" fmla="*/ 8521 h 112921"/>
                          <a:gd name="connsiteX3" fmla="*/ 300704 w 300704"/>
                          <a:gd name="connsiteY3" fmla="*/ 99961 h 112921"/>
                          <a:gd name="connsiteX0" fmla="*/ 209264 w 212172"/>
                          <a:gd name="connsiteY0" fmla="*/ 0 h 104400"/>
                          <a:gd name="connsiteX1" fmla="*/ 104632 w 212172"/>
                          <a:gd name="connsiteY1" fmla="*/ 104400 h 104400"/>
                          <a:gd name="connsiteX2" fmla="*/ 0 w 212172"/>
                          <a:gd name="connsiteY2" fmla="*/ 0 h 104400"/>
                          <a:gd name="connsiteX0" fmla="*/ 104632 w 104632"/>
                          <a:gd name="connsiteY0" fmla="*/ 104400 h 104400"/>
                          <a:gd name="connsiteX1" fmla="*/ 0 w 104632"/>
                          <a:gd name="connsiteY1" fmla="*/ 0 h 104400"/>
                        </a:gdLst>
                        <a:ahLst/>
                        <a:cxnLst>
                          <a:cxn ang="0">
                            <a:pos x="connsiteX0" y="connsiteY0"/>
                          </a:cxn>
                          <a:cxn ang="0">
                            <a:pos x="connsiteX1" y="connsiteY1"/>
                          </a:cxn>
                        </a:cxnLst>
                        <a:rect l="l" t="t" r="r" b="b"/>
                        <a:pathLst>
                          <a:path w="104632" h="104400">
                            <a:moveTo>
                              <a:pt x="104632" y="104400"/>
                            </a:moveTo>
                            <a:cubicBezTo>
                              <a:pt x="46845" y="104400"/>
                              <a:pt x="0" y="57659"/>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19">
                        <a:extLst>
                          <a:ext uri="{FF2B5EF4-FFF2-40B4-BE49-F238E27FC236}">
                            <a16:creationId xmlns:a16="http://schemas.microsoft.com/office/drawing/2014/main" id="{618D2BFE-A162-641E-1EC3-954CFB7873FB}"/>
                          </a:ext>
                        </a:extLst>
                      </p:cNvPr>
                      <p:cNvSpPr/>
                      <p:nvPr/>
                    </p:nvSpPr>
                    <p:spPr>
                      <a:xfrm flipH="1">
                        <a:off x="517646" y="3684434"/>
                        <a:ext cx="104632" cy="104400"/>
                      </a:xfrm>
                      <a:custGeom>
                        <a:avLst/>
                        <a:gdLst>
                          <a:gd name="connsiteX0" fmla="*/ 0 w 209264"/>
                          <a:gd name="connsiteY0" fmla="*/ 104400 h 208800"/>
                          <a:gd name="connsiteX1" fmla="*/ 104632 w 209264"/>
                          <a:gd name="connsiteY1" fmla="*/ 0 h 208800"/>
                          <a:gd name="connsiteX2" fmla="*/ 209264 w 209264"/>
                          <a:gd name="connsiteY2" fmla="*/ 104400 h 208800"/>
                          <a:gd name="connsiteX3" fmla="*/ 104632 w 209264"/>
                          <a:gd name="connsiteY3" fmla="*/ 208800 h 208800"/>
                          <a:gd name="connsiteX4" fmla="*/ 0 w 209264"/>
                          <a:gd name="connsiteY4" fmla="*/ 104400 h 208800"/>
                          <a:gd name="connsiteX0" fmla="*/ 0 w 212172"/>
                          <a:gd name="connsiteY0" fmla="*/ 13050 h 117450"/>
                          <a:gd name="connsiteX1" fmla="*/ 209264 w 212172"/>
                          <a:gd name="connsiteY1" fmla="*/ 13050 h 117450"/>
                          <a:gd name="connsiteX2" fmla="*/ 104632 w 212172"/>
                          <a:gd name="connsiteY2" fmla="*/ 117450 h 117450"/>
                          <a:gd name="connsiteX3" fmla="*/ 0 w 212172"/>
                          <a:gd name="connsiteY3" fmla="*/ 13050 h 117450"/>
                          <a:gd name="connsiteX0" fmla="*/ 209264 w 300704"/>
                          <a:gd name="connsiteY0" fmla="*/ 8521 h 112921"/>
                          <a:gd name="connsiteX1" fmla="*/ 104632 w 300704"/>
                          <a:gd name="connsiteY1" fmla="*/ 112921 h 112921"/>
                          <a:gd name="connsiteX2" fmla="*/ 0 w 300704"/>
                          <a:gd name="connsiteY2" fmla="*/ 8521 h 112921"/>
                          <a:gd name="connsiteX3" fmla="*/ 300704 w 300704"/>
                          <a:gd name="connsiteY3" fmla="*/ 99961 h 112921"/>
                          <a:gd name="connsiteX0" fmla="*/ 209264 w 212172"/>
                          <a:gd name="connsiteY0" fmla="*/ 0 h 104400"/>
                          <a:gd name="connsiteX1" fmla="*/ 104632 w 212172"/>
                          <a:gd name="connsiteY1" fmla="*/ 104400 h 104400"/>
                          <a:gd name="connsiteX2" fmla="*/ 0 w 212172"/>
                          <a:gd name="connsiteY2" fmla="*/ 0 h 104400"/>
                          <a:gd name="connsiteX0" fmla="*/ 104632 w 104632"/>
                          <a:gd name="connsiteY0" fmla="*/ 104400 h 104400"/>
                          <a:gd name="connsiteX1" fmla="*/ 0 w 104632"/>
                          <a:gd name="connsiteY1" fmla="*/ 0 h 104400"/>
                        </a:gdLst>
                        <a:ahLst/>
                        <a:cxnLst>
                          <a:cxn ang="0">
                            <a:pos x="connsiteX0" y="connsiteY0"/>
                          </a:cxn>
                          <a:cxn ang="0">
                            <a:pos x="connsiteX1" y="connsiteY1"/>
                          </a:cxn>
                        </a:cxnLst>
                        <a:rect l="l" t="t" r="r" b="b"/>
                        <a:pathLst>
                          <a:path w="104632" h="104400">
                            <a:moveTo>
                              <a:pt x="104632" y="104400"/>
                            </a:moveTo>
                            <a:cubicBezTo>
                              <a:pt x="46845" y="104400"/>
                              <a:pt x="0" y="57659"/>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8" name="Straight Connector 37">
                        <a:extLst>
                          <a:ext uri="{FF2B5EF4-FFF2-40B4-BE49-F238E27FC236}">
                            <a16:creationId xmlns:a16="http://schemas.microsoft.com/office/drawing/2014/main" id="{F36CF476-2E37-39E1-5934-D071EA5E0196}"/>
                          </a:ext>
                        </a:extLst>
                      </p:cNvPr>
                      <p:cNvCxnSpPr>
                        <a:stCxn id="34" idx="0"/>
                        <a:endCxn id="36" idx="0"/>
                      </p:cNvCxnSpPr>
                      <p:nvPr/>
                    </p:nvCxnSpPr>
                    <p:spPr>
                      <a:xfrm flipH="1">
                        <a:off x="1169029" y="3788833"/>
                        <a:ext cx="109438" cy="1"/>
                      </a:xfrm>
                      <a:prstGeom prst="lin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38">
                        <a:extLst>
                          <a:ext uri="{FF2B5EF4-FFF2-40B4-BE49-F238E27FC236}">
                            <a16:creationId xmlns:a16="http://schemas.microsoft.com/office/drawing/2014/main" id="{99B2891A-2DA8-A867-E241-2CE0BFE5EC9A}"/>
                          </a:ext>
                        </a:extLst>
                      </p:cNvPr>
                      <p:cNvCxnSpPr/>
                      <p:nvPr/>
                    </p:nvCxnSpPr>
                    <p:spPr>
                      <a:xfrm flipH="1">
                        <a:off x="412166" y="3788833"/>
                        <a:ext cx="109438" cy="1"/>
                      </a:xfrm>
                      <a:prstGeom prst="lin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cxnSp>
                </p:grpSp>
                <p:grpSp>
                  <p:nvGrpSpPr>
                    <p:cNvPr id="29" name="Group 28">
                      <a:extLst>
                        <a:ext uri="{FF2B5EF4-FFF2-40B4-BE49-F238E27FC236}">
                          <a16:creationId xmlns:a16="http://schemas.microsoft.com/office/drawing/2014/main" id="{14E88A2B-061D-65AA-4467-7D408C35463E}"/>
                        </a:ext>
                      </a:extLst>
                    </p:cNvPr>
                    <p:cNvGrpSpPr/>
                    <p:nvPr/>
                  </p:nvGrpSpPr>
                  <p:grpSpPr>
                    <a:xfrm rot="1889010" flipV="1">
                      <a:off x="1011778" y="2644605"/>
                      <a:ext cx="166255" cy="502722"/>
                      <a:chOff x="1203366" y="3491346"/>
                      <a:chExt cx="166255" cy="502722"/>
                    </a:xfrm>
                  </p:grpSpPr>
                  <p:sp>
                    <p:nvSpPr>
                      <p:cNvPr id="30" name="Rectangle 29">
                        <a:extLst>
                          <a:ext uri="{FF2B5EF4-FFF2-40B4-BE49-F238E27FC236}">
                            <a16:creationId xmlns:a16="http://schemas.microsoft.com/office/drawing/2014/main" id="{9C38AE9E-3DB7-658B-872D-EFBD6AFA28A2}"/>
                          </a:ext>
                        </a:extLst>
                      </p:cNvPr>
                      <p:cNvSpPr/>
                      <p:nvPr/>
                    </p:nvSpPr>
                    <p:spPr>
                      <a:xfrm>
                        <a:off x="1203366" y="3491346"/>
                        <a:ext cx="166255" cy="50272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197EC2BA-2362-4FEA-3827-A98F27D1E81D}"/>
                          </a:ext>
                        </a:extLst>
                      </p:cNvPr>
                      <p:cNvSpPr/>
                      <p:nvPr/>
                    </p:nvSpPr>
                    <p:spPr>
                      <a:xfrm>
                        <a:off x="1263633" y="3581909"/>
                        <a:ext cx="45719" cy="52909"/>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823116B1-31E7-83AE-DC74-0DD60E453D5A}"/>
                          </a:ext>
                        </a:extLst>
                      </p:cNvPr>
                      <p:cNvSpPr/>
                      <p:nvPr/>
                    </p:nvSpPr>
                    <p:spPr>
                      <a:xfrm>
                        <a:off x="1263633" y="3791819"/>
                        <a:ext cx="45719" cy="52909"/>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CF495A90-9CC6-B515-F9A4-68B1C2D8C122}"/>
                          </a:ext>
                        </a:extLst>
                      </p:cNvPr>
                      <p:cNvSpPr/>
                      <p:nvPr/>
                    </p:nvSpPr>
                    <p:spPr>
                      <a:xfrm>
                        <a:off x="1263633" y="3882383"/>
                        <a:ext cx="45719" cy="52909"/>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sp>
              <p:nvSpPr>
                <p:cNvPr id="42" name="Freeform: Shape 41">
                  <a:extLst>
                    <a:ext uri="{FF2B5EF4-FFF2-40B4-BE49-F238E27FC236}">
                      <a16:creationId xmlns:a16="http://schemas.microsoft.com/office/drawing/2014/main" id="{C3F53C1F-CB54-FC7E-BB92-ED9C6EC85CB5}"/>
                    </a:ext>
                  </a:extLst>
                </p:cNvPr>
                <p:cNvSpPr/>
                <p:nvPr/>
              </p:nvSpPr>
              <p:spPr>
                <a:xfrm>
                  <a:off x="11670506" y="604838"/>
                  <a:ext cx="59532" cy="197643"/>
                </a:xfrm>
                <a:custGeom>
                  <a:avLst/>
                  <a:gdLst>
                    <a:gd name="connsiteX0" fmla="*/ 0 w 59532"/>
                    <a:gd name="connsiteY0" fmla="*/ 47625 h 197643"/>
                    <a:gd name="connsiteX1" fmla="*/ 0 w 59532"/>
                    <a:gd name="connsiteY1" fmla="*/ 197643 h 197643"/>
                    <a:gd name="connsiteX2" fmla="*/ 59532 w 59532"/>
                    <a:gd name="connsiteY2" fmla="*/ 161925 h 197643"/>
                    <a:gd name="connsiteX3" fmla="*/ 59532 w 59532"/>
                    <a:gd name="connsiteY3" fmla="*/ 0 h 197643"/>
                    <a:gd name="connsiteX4" fmla="*/ 0 w 59532"/>
                    <a:gd name="connsiteY4" fmla="*/ 47625 h 197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2" h="197643">
                      <a:moveTo>
                        <a:pt x="0" y="47625"/>
                      </a:moveTo>
                      <a:lnTo>
                        <a:pt x="0" y="197643"/>
                      </a:lnTo>
                      <a:lnTo>
                        <a:pt x="59532" y="161925"/>
                      </a:lnTo>
                      <a:lnTo>
                        <a:pt x="59532" y="0"/>
                      </a:lnTo>
                      <a:lnTo>
                        <a:pt x="0" y="47625"/>
                      </a:lnTo>
                      <a:close/>
                    </a:path>
                  </a:pathLst>
                </a:custGeom>
                <a:ln>
                  <a:solidFill>
                    <a:schemeClr val="accent2"/>
                  </a:solidFill>
                </a:ln>
                <a:scene3d>
                  <a:camera prst="orthographicFront"/>
                  <a:lightRig rig="threePt" dir="t"/>
                </a:scene3d>
                <a:sp3d>
                  <a:bevelT w="114300" prst="artDeco"/>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grpSp>
          <p:cxnSp>
            <p:nvCxnSpPr>
              <p:cNvPr id="46" name="Straight Arrow Connector 45">
                <a:extLst>
                  <a:ext uri="{FF2B5EF4-FFF2-40B4-BE49-F238E27FC236}">
                    <a16:creationId xmlns:a16="http://schemas.microsoft.com/office/drawing/2014/main" id="{52EF059C-6B6F-BB14-DFE0-C5FA5CCC5165}"/>
                  </a:ext>
                </a:extLst>
              </p:cNvPr>
              <p:cNvCxnSpPr>
                <a:cxnSpLocks/>
                <a:stCxn id="64" idx="1"/>
              </p:cNvCxnSpPr>
              <p:nvPr/>
            </p:nvCxnSpPr>
            <p:spPr>
              <a:xfrm flipH="1">
                <a:off x="7935379" y="1607854"/>
                <a:ext cx="790463" cy="568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D0C03EF-A9BE-1C9A-F2DF-3917A48D0C1E}"/>
                  </a:ext>
                </a:extLst>
              </p:cNvPr>
              <p:cNvCxnSpPr>
                <a:cxnSpLocks/>
                <a:stCxn id="67" idx="1"/>
              </p:cNvCxnSpPr>
              <p:nvPr/>
            </p:nvCxnSpPr>
            <p:spPr>
              <a:xfrm flipH="1" flipV="1">
                <a:off x="8093138" y="1255836"/>
                <a:ext cx="478624" cy="48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C213858-1382-6D8E-E3DC-776FC1FC8525}"/>
                  </a:ext>
                </a:extLst>
              </p:cNvPr>
              <p:cNvCxnSpPr>
                <a:cxnSpLocks/>
                <a:stCxn id="75" idx="1"/>
              </p:cNvCxnSpPr>
              <p:nvPr/>
            </p:nvCxnSpPr>
            <p:spPr>
              <a:xfrm flipH="1" flipV="1">
                <a:off x="8243770" y="855993"/>
                <a:ext cx="695106" cy="41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62430B3-6CD7-E147-BC67-93820018854F}"/>
                  </a:ext>
                </a:extLst>
              </p:cNvPr>
              <p:cNvCxnSpPr>
                <a:cxnSpLocks/>
                <a:stCxn id="79" idx="1"/>
              </p:cNvCxnSpPr>
              <p:nvPr/>
            </p:nvCxnSpPr>
            <p:spPr>
              <a:xfrm flipH="1">
                <a:off x="8491890" y="425321"/>
                <a:ext cx="519935" cy="2638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1FB68AB8-46E6-4749-D326-39B61D448C87}"/>
                  </a:ext>
                </a:extLst>
              </p:cNvPr>
              <p:cNvGrpSpPr/>
              <p:nvPr/>
            </p:nvGrpSpPr>
            <p:grpSpPr>
              <a:xfrm>
                <a:off x="10193356" y="356714"/>
                <a:ext cx="1889742" cy="1336776"/>
                <a:chOff x="7248925" y="102952"/>
                <a:chExt cx="1889742" cy="1336776"/>
              </a:xfrm>
            </p:grpSpPr>
            <p:grpSp>
              <p:nvGrpSpPr>
                <p:cNvPr id="6" name="Group 5">
                  <a:extLst>
                    <a:ext uri="{FF2B5EF4-FFF2-40B4-BE49-F238E27FC236}">
                      <a16:creationId xmlns:a16="http://schemas.microsoft.com/office/drawing/2014/main" id="{7B0A157C-400A-E24A-16D1-10480286C10F}"/>
                    </a:ext>
                  </a:extLst>
                </p:cNvPr>
                <p:cNvGrpSpPr>
                  <a:grpSpLocks noChangeAspect="1"/>
                </p:cNvGrpSpPr>
                <p:nvPr/>
              </p:nvGrpSpPr>
              <p:grpSpPr>
                <a:xfrm>
                  <a:off x="7248925" y="102952"/>
                  <a:ext cx="1889742" cy="1336776"/>
                  <a:chOff x="4885242" y="1740238"/>
                  <a:chExt cx="5003615" cy="3539485"/>
                </a:xfrm>
              </p:grpSpPr>
              <p:pic>
                <p:nvPicPr>
                  <p:cNvPr id="7" name="Picture 6" descr="Text&#10;&#10;Description automatically generated with low confidence">
                    <a:extLst>
                      <a:ext uri="{FF2B5EF4-FFF2-40B4-BE49-F238E27FC236}">
                        <a16:creationId xmlns:a16="http://schemas.microsoft.com/office/drawing/2014/main" id="{8D29CBE2-683C-89F3-4CDF-6A4AA5C9012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97563" y="1740238"/>
                    <a:ext cx="4291294" cy="3034665"/>
                  </a:xfrm>
                  <a:prstGeom prst="rect">
                    <a:avLst/>
                  </a:prstGeom>
                </p:spPr>
              </p:pic>
              <p:grpSp>
                <p:nvGrpSpPr>
                  <p:cNvPr id="8" name="Group 7">
                    <a:extLst>
                      <a:ext uri="{FF2B5EF4-FFF2-40B4-BE49-F238E27FC236}">
                        <a16:creationId xmlns:a16="http://schemas.microsoft.com/office/drawing/2014/main" id="{C181E9E4-6F1D-4A3C-598A-B20F29EE89F8}"/>
                      </a:ext>
                    </a:extLst>
                  </p:cNvPr>
                  <p:cNvGrpSpPr/>
                  <p:nvPr/>
                </p:nvGrpSpPr>
                <p:grpSpPr>
                  <a:xfrm rot="1311137">
                    <a:off x="4885242" y="3958486"/>
                    <a:ext cx="866301" cy="1321237"/>
                    <a:chOff x="361516" y="2644605"/>
                    <a:chExt cx="866301" cy="1321237"/>
                  </a:xfrm>
                </p:grpSpPr>
                <p:grpSp>
                  <p:nvGrpSpPr>
                    <p:cNvPr id="9" name="Group 8">
                      <a:extLst>
                        <a:ext uri="{FF2B5EF4-FFF2-40B4-BE49-F238E27FC236}">
                          <a16:creationId xmlns:a16="http://schemas.microsoft.com/office/drawing/2014/main" id="{1F6587BE-87F8-4F7E-D9D9-A94B6EDD11C6}"/>
                        </a:ext>
                      </a:extLst>
                    </p:cNvPr>
                    <p:cNvGrpSpPr/>
                    <p:nvPr/>
                  </p:nvGrpSpPr>
                  <p:grpSpPr>
                    <a:xfrm rot="1902316">
                      <a:off x="361516" y="2837678"/>
                      <a:ext cx="866301" cy="1128164"/>
                      <a:chOff x="412166" y="2978169"/>
                      <a:chExt cx="866301" cy="1128164"/>
                    </a:xfrm>
                  </p:grpSpPr>
                  <p:sp>
                    <p:nvSpPr>
                      <p:cNvPr id="15" name="Rectangle 20">
                        <a:extLst>
                          <a:ext uri="{FF2B5EF4-FFF2-40B4-BE49-F238E27FC236}">
                            <a16:creationId xmlns:a16="http://schemas.microsoft.com/office/drawing/2014/main" id="{AFA2A476-1170-6B9C-3D77-C7D4A7A31CC0}"/>
                          </a:ext>
                        </a:extLst>
                      </p:cNvPr>
                      <p:cNvSpPr/>
                      <p:nvPr/>
                    </p:nvSpPr>
                    <p:spPr>
                      <a:xfrm>
                        <a:off x="414867" y="3788833"/>
                        <a:ext cx="863600" cy="317500"/>
                      </a:xfrm>
                      <a:custGeom>
                        <a:avLst/>
                        <a:gdLst>
                          <a:gd name="connsiteX0" fmla="*/ 0 w 863600"/>
                          <a:gd name="connsiteY0" fmla="*/ 0 h 317500"/>
                          <a:gd name="connsiteX1" fmla="*/ 863600 w 863600"/>
                          <a:gd name="connsiteY1" fmla="*/ 0 h 317500"/>
                          <a:gd name="connsiteX2" fmla="*/ 863600 w 863600"/>
                          <a:gd name="connsiteY2" fmla="*/ 317500 h 317500"/>
                          <a:gd name="connsiteX3" fmla="*/ 0 w 863600"/>
                          <a:gd name="connsiteY3" fmla="*/ 317500 h 317500"/>
                          <a:gd name="connsiteX4" fmla="*/ 0 w 863600"/>
                          <a:gd name="connsiteY4" fmla="*/ 0 h 317500"/>
                          <a:gd name="connsiteX0" fmla="*/ 863600 w 955040"/>
                          <a:gd name="connsiteY0" fmla="*/ 0 h 317500"/>
                          <a:gd name="connsiteX1" fmla="*/ 863600 w 955040"/>
                          <a:gd name="connsiteY1" fmla="*/ 317500 h 317500"/>
                          <a:gd name="connsiteX2" fmla="*/ 0 w 955040"/>
                          <a:gd name="connsiteY2" fmla="*/ 317500 h 317500"/>
                          <a:gd name="connsiteX3" fmla="*/ 0 w 955040"/>
                          <a:gd name="connsiteY3" fmla="*/ 0 h 317500"/>
                          <a:gd name="connsiteX4" fmla="*/ 955040 w 955040"/>
                          <a:gd name="connsiteY4" fmla="*/ 91440 h 317500"/>
                          <a:gd name="connsiteX0" fmla="*/ 863600 w 863600"/>
                          <a:gd name="connsiteY0" fmla="*/ 0 h 317500"/>
                          <a:gd name="connsiteX1" fmla="*/ 863600 w 863600"/>
                          <a:gd name="connsiteY1" fmla="*/ 317500 h 317500"/>
                          <a:gd name="connsiteX2" fmla="*/ 0 w 863600"/>
                          <a:gd name="connsiteY2" fmla="*/ 317500 h 317500"/>
                          <a:gd name="connsiteX3" fmla="*/ 0 w 863600"/>
                          <a:gd name="connsiteY3" fmla="*/ 0 h 317500"/>
                        </a:gdLst>
                        <a:ahLst/>
                        <a:cxnLst>
                          <a:cxn ang="0">
                            <a:pos x="connsiteX0" y="connsiteY0"/>
                          </a:cxn>
                          <a:cxn ang="0">
                            <a:pos x="connsiteX1" y="connsiteY1"/>
                          </a:cxn>
                          <a:cxn ang="0">
                            <a:pos x="connsiteX2" y="connsiteY2"/>
                          </a:cxn>
                          <a:cxn ang="0">
                            <a:pos x="connsiteX3" y="connsiteY3"/>
                          </a:cxn>
                        </a:cxnLst>
                        <a:rect l="l" t="t" r="r" b="b"/>
                        <a:pathLst>
                          <a:path w="863600" h="317500">
                            <a:moveTo>
                              <a:pt x="863600" y="0"/>
                            </a:moveTo>
                            <a:lnTo>
                              <a:pt x="863600" y="317500"/>
                            </a:lnTo>
                            <a:lnTo>
                              <a:pt x="0" y="317500"/>
                            </a:lnTo>
                            <a:lnTo>
                              <a:pt x="0" y="0"/>
                            </a:lnTo>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7">
                        <a:extLst>
                          <a:ext uri="{FF2B5EF4-FFF2-40B4-BE49-F238E27FC236}">
                            <a16:creationId xmlns:a16="http://schemas.microsoft.com/office/drawing/2014/main" id="{124A0FD7-426C-6C4A-64BF-C4F39AEFCC8C}"/>
                          </a:ext>
                        </a:extLst>
                      </p:cNvPr>
                      <p:cNvSpPr/>
                      <p:nvPr/>
                    </p:nvSpPr>
                    <p:spPr>
                      <a:xfrm>
                        <a:off x="622278" y="2978169"/>
                        <a:ext cx="442119" cy="706264"/>
                      </a:xfrm>
                      <a:custGeom>
                        <a:avLst/>
                        <a:gdLst>
                          <a:gd name="connsiteX0" fmla="*/ 0 w 440266"/>
                          <a:gd name="connsiteY0" fmla="*/ 0 h 810664"/>
                          <a:gd name="connsiteX1" fmla="*/ 440266 w 440266"/>
                          <a:gd name="connsiteY1" fmla="*/ 0 h 810664"/>
                          <a:gd name="connsiteX2" fmla="*/ 440266 w 440266"/>
                          <a:gd name="connsiteY2" fmla="*/ 810664 h 810664"/>
                          <a:gd name="connsiteX3" fmla="*/ 0 w 440266"/>
                          <a:gd name="connsiteY3" fmla="*/ 810664 h 810664"/>
                          <a:gd name="connsiteX4" fmla="*/ 0 w 440266"/>
                          <a:gd name="connsiteY4" fmla="*/ 0 h 810664"/>
                          <a:gd name="connsiteX0" fmla="*/ 0 w 440266"/>
                          <a:gd name="connsiteY0" fmla="*/ 0 h 810664"/>
                          <a:gd name="connsiteX1" fmla="*/ 440266 w 440266"/>
                          <a:gd name="connsiteY1" fmla="*/ 0 h 810664"/>
                          <a:gd name="connsiteX2" fmla="*/ 440266 w 440266"/>
                          <a:gd name="connsiteY2" fmla="*/ 810664 h 810664"/>
                          <a:gd name="connsiteX3" fmla="*/ 0 w 440266"/>
                          <a:gd name="connsiteY3" fmla="*/ 810664 h 810664"/>
                          <a:gd name="connsiteX4" fmla="*/ 0 w 440266"/>
                          <a:gd name="connsiteY4" fmla="*/ 0 h 810664"/>
                          <a:gd name="connsiteX0" fmla="*/ 0 w 440266"/>
                          <a:gd name="connsiteY0" fmla="*/ 810664 h 902104"/>
                          <a:gd name="connsiteX1" fmla="*/ 0 w 440266"/>
                          <a:gd name="connsiteY1" fmla="*/ 0 h 902104"/>
                          <a:gd name="connsiteX2" fmla="*/ 440266 w 440266"/>
                          <a:gd name="connsiteY2" fmla="*/ 0 h 902104"/>
                          <a:gd name="connsiteX3" fmla="*/ 440266 w 440266"/>
                          <a:gd name="connsiteY3" fmla="*/ 810664 h 902104"/>
                          <a:gd name="connsiteX4" fmla="*/ 91440 w 440266"/>
                          <a:gd name="connsiteY4" fmla="*/ 902104 h 902104"/>
                          <a:gd name="connsiteX0" fmla="*/ 0 w 440266"/>
                          <a:gd name="connsiteY0" fmla="*/ 810664 h 902104"/>
                          <a:gd name="connsiteX1" fmla="*/ 0 w 440266"/>
                          <a:gd name="connsiteY1" fmla="*/ 0 h 902104"/>
                          <a:gd name="connsiteX2" fmla="*/ 440266 w 440266"/>
                          <a:gd name="connsiteY2" fmla="*/ 0 h 902104"/>
                          <a:gd name="connsiteX3" fmla="*/ 440266 w 440266"/>
                          <a:gd name="connsiteY3" fmla="*/ 810664 h 902104"/>
                          <a:gd name="connsiteX4" fmla="*/ 91440 w 440266"/>
                          <a:gd name="connsiteY4" fmla="*/ 902104 h 902104"/>
                          <a:gd name="connsiteX0" fmla="*/ 0 w 440266"/>
                          <a:gd name="connsiteY0" fmla="*/ 810664 h 810664"/>
                          <a:gd name="connsiteX1" fmla="*/ 0 w 440266"/>
                          <a:gd name="connsiteY1" fmla="*/ 0 h 810664"/>
                          <a:gd name="connsiteX2" fmla="*/ 440266 w 440266"/>
                          <a:gd name="connsiteY2" fmla="*/ 0 h 810664"/>
                          <a:gd name="connsiteX3" fmla="*/ 440266 w 440266"/>
                          <a:gd name="connsiteY3" fmla="*/ 810664 h 810664"/>
                        </a:gdLst>
                        <a:ahLst/>
                        <a:cxnLst>
                          <a:cxn ang="0">
                            <a:pos x="connsiteX0" y="connsiteY0"/>
                          </a:cxn>
                          <a:cxn ang="0">
                            <a:pos x="connsiteX1" y="connsiteY1"/>
                          </a:cxn>
                          <a:cxn ang="0">
                            <a:pos x="connsiteX2" y="connsiteY2"/>
                          </a:cxn>
                          <a:cxn ang="0">
                            <a:pos x="connsiteX3" y="connsiteY3"/>
                          </a:cxn>
                        </a:cxnLst>
                        <a:rect l="l" t="t" r="r" b="b"/>
                        <a:pathLst>
                          <a:path w="440266" h="810664">
                            <a:moveTo>
                              <a:pt x="0" y="810664"/>
                            </a:moveTo>
                            <a:lnTo>
                              <a:pt x="0" y="0"/>
                            </a:lnTo>
                            <a:lnTo>
                              <a:pt x="440266" y="0"/>
                            </a:lnTo>
                            <a:lnTo>
                              <a:pt x="440266" y="810664"/>
                            </a:lnTo>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9">
                        <a:extLst>
                          <a:ext uri="{FF2B5EF4-FFF2-40B4-BE49-F238E27FC236}">
                            <a16:creationId xmlns:a16="http://schemas.microsoft.com/office/drawing/2014/main" id="{E317DBBC-B858-91AF-1B63-1A7BF86A8A40}"/>
                          </a:ext>
                        </a:extLst>
                      </p:cNvPr>
                      <p:cNvSpPr/>
                      <p:nvPr/>
                    </p:nvSpPr>
                    <p:spPr>
                      <a:xfrm>
                        <a:off x="1064397" y="3684434"/>
                        <a:ext cx="104632" cy="104400"/>
                      </a:xfrm>
                      <a:custGeom>
                        <a:avLst/>
                        <a:gdLst>
                          <a:gd name="connsiteX0" fmla="*/ 0 w 209264"/>
                          <a:gd name="connsiteY0" fmla="*/ 104400 h 208800"/>
                          <a:gd name="connsiteX1" fmla="*/ 104632 w 209264"/>
                          <a:gd name="connsiteY1" fmla="*/ 0 h 208800"/>
                          <a:gd name="connsiteX2" fmla="*/ 209264 w 209264"/>
                          <a:gd name="connsiteY2" fmla="*/ 104400 h 208800"/>
                          <a:gd name="connsiteX3" fmla="*/ 104632 w 209264"/>
                          <a:gd name="connsiteY3" fmla="*/ 208800 h 208800"/>
                          <a:gd name="connsiteX4" fmla="*/ 0 w 209264"/>
                          <a:gd name="connsiteY4" fmla="*/ 104400 h 208800"/>
                          <a:gd name="connsiteX0" fmla="*/ 0 w 212172"/>
                          <a:gd name="connsiteY0" fmla="*/ 13050 h 117450"/>
                          <a:gd name="connsiteX1" fmla="*/ 209264 w 212172"/>
                          <a:gd name="connsiteY1" fmla="*/ 13050 h 117450"/>
                          <a:gd name="connsiteX2" fmla="*/ 104632 w 212172"/>
                          <a:gd name="connsiteY2" fmla="*/ 117450 h 117450"/>
                          <a:gd name="connsiteX3" fmla="*/ 0 w 212172"/>
                          <a:gd name="connsiteY3" fmla="*/ 13050 h 117450"/>
                          <a:gd name="connsiteX0" fmla="*/ 209264 w 300704"/>
                          <a:gd name="connsiteY0" fmla="*/ 8521 h 112921"/>
                          <a:gd name="connsiteX1" fmla="*/ 104632 w 300704"/>
                          <a:gd name="connsiteY1" fmla="*/ 112921 h 112921"/>
                          <a:gd name="connsiteX2" fmla="*/ 0 w 300704"/>
                          <a:gd name="connsiteY2" fmla="*/ 8521 h 112921"/>
                          <a:gd name="connsiteX3" fmla="*/ 300704 w 300704"/>
                          <a:gd name="connsiteY3" fmla="*/ 99961 h 112921"/>
                          <a:gd name="connsiteX0" fmla="*/ 209264 w 212172"/>
                          <a:gd name="connsiteY0" fmla="*/ 0 h 104400"/>
                          <a:gd name="connsiteX1" fmla="*/ 104632 w 212172"/>
                          <a:gd name="connsiteY1" fmla="*/ 104400 h 104400"/>
                          <a:gd name="connsiteX2" fmla="*/ 0 w 212172"/>
                          <a:gd name="connsiteY2" fmla="*/ 0 h 104400"/>
                          <a:gd name="connsiteX0" fmla="*/ 104632 w 104632"/>
                          <a:gd name="connsiteY0" fmla="*/ 104400 h 104400"/>
                          <a:gd name="connsiteX1" fmla="*/ 0 w 104632"/>
                          <a:gd name="connsiteY1" fmla="*/ 0 h 104400"/>
                        </a:gdLst>
                        <a:ahLst/>
                        <a:cxnLst>
                          <a:cxn ang="0">
                            <a:pos x="connsiteX0" y="connsiteY0"/>
                          </a:cxn>
                          <a:cxn ang="0">
                            <a:pos x="connsiteX1" y="connsiteY1"/>
                          </a:cxn>
                        </a:cxnLst>
                        <a:rect l="l" t="t" r="r" b="b"/>
                        <a:pathLst>
                          <a:path w="104632" h="104400">
                            <a:moveTo>
                              <a:pt x="104632" y="104400"/>
                            </a:moveTo>
                            <a:cubicBezTo>
                              <a:pt x="46845" y="104400"/>
                              <a:pt x="0" y="57659"/>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9">
                        <a:extLst>
                          <a:ext uri="{FF2B5EF4-FFF2-40B4-BE49-F238E27FC236}">
                            <a16:creationId xmlns:a16="http://schemas.microsoft.com/office/drawing/2014/main" id="{8D595BCA-118E-660D-5275-DA06DC6AE10C}"/>
                          </a:ext>
                        </a:extLst>
                      </p:cNvPr>
                      <p:cNvSpPr/>
                      <p:nvPr/>
                    </p:nvSpPr>
                    <p:spPr>
                      <a:xfrm flipH="1">
                        <a:off x="517646" y="3684434"/>
                        <a:ext cx="104632" cy="104400"/>
                      </a:xfrm>
                      <a:custGeom>
                        <a:avLst/>
                        <a:gdLst>
                          <a:gd name="connsiteX0" fmla="*/ 0 w 209264"/>
                          <a:gd name="connsiteY0" fmla="*/ 104400 h 208800"/>
                          <a:gd name="connsiteX1" fmla="*/ 104632 w 209264"/>
                          <a:gd name="connsiteY1" fmla="*/ 0 h 208800"/>
                          <a:gd name="connsiteX2" fmla="*/ 209264 w 209264"/>
                          <a:gd name="connsiteY2" fmla="*/ 104400 h 208800"/>
                          <a:gd name="connsiteX3" fmla="*/ 104632 w 209264"/>
                          <a:gd name="connsiteY3" fmla="*/ 208800 h 208800"/>
                          <a:gd name="connsiteX4" fmla="*/ 0 w 209264"/>
                          <a:gd name="connsiteY4" fmla="*/ 104400 h 208800"/>
                          <a:gd name="connsiteX0" fmla="*/ 0 w 212172"/>
                          <a:gd name="connsiteY0" fmla="*/ 13050 h 117450"/>
                          <a:gd name="connsiteX1" fmla="*/ 209264 w 212172"/>
                          <a:gd name="connsiteY1" fmla="*/ 13050 h 117450"/>
                          <a:gd name="connsiteX2" fmla="*/ 104632 w 212172"/>
                          <a:gd name="connsiteY2" fmla="*/ 117450 h 117450"/>
                          <a:gd name="connsiteX3" fmla="*/ 0 w 212172"/>
                          <a:gd name="connsiteY3" fmla="*/ 13050 h 117450"/>
                          <a:gd name="connsiteX0" fmla="*/ 209264 w 300704"/>
                          <a:gd name="connsiteY0" fmla="*/ 8521 h 112921"/>
                          <a:gd name="connsiteX1" fmla="*/ 104632 w 300704"/>
                          <a:gd name="connsiteY1" fmla="*/ 112921 h 112921"/>
                          <a:gd name="connsiteX2" fmla="*/ 0 w 300704"/>
                          <a:gd name="connsiteY2" fmla="*/ 8521 h 112921"/>
                          <a:gd name="connsiteX3" fmla="*/ 300704 w 300704"/>
                          <a:gd name="connsiteY3" fmla="*/ 99961 h 112921"/>
                          <a:gd name="connsiteX0" fmla="*/ 209264 w 212172"/>
                          <a:gd name="connsiteY0" fmla="*/ 0 h 104400"/>
                          <a:gd name="connsiteX1" fmla="*/ 104632 w 212172"/>
                          <a:gd name="connsiteY1" fmla="*/ 104400 h 104400"/>
                          <a:gd name="connsiteX2" fmla="*/ 0 w 212172"/>
                          <a:gd name="connsiteY2" fmla="*/ 0 h 104400"/>
                          <a:gd name="connsiteX0" fmla="*/ 104632 w 104632"/>
                          <a:gd name="connsiteY0" fmla="*/ 104400 h 104400"/>
                          <a:gd name="connsiteX1" fmla="*/ 0 w 104632"/>
                          <a:gd name="connsiteY1" fmla="*/ 0 h 104400"/>
                        </a:gdLst>
                        <a:ahLst/>
                        <a:cxnLst>
                          <a:cxn ang="0">
                            <a:pos x="connsiteX0" y="connsiteY0"/>
                          </a:cxn>
                          <a:cxn ang="0">
                            <a:pos x="connsiteX1" y="connsiteY1"/>
                          </a:cxn>
                        </a:cxnLst>
                        <a:rect l="l" t="t" r="r" b="b"/>
                        <a:pathLst>
                          <a:path w="104632" h="104400">
                            <a:moveTo>
                              <a:pt x="104632" y="104400"/>
                            </a:moveTo>
                            <a:cubicBezTo>
                              <a:pt x="46845" y="104400"/>
                              <a:pt x="0" y="57659"/>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9" name="Straight Connector 18">
                        <a:extLst>
                          <a:ext uri="{FF2B5EF4-FFF2-40B4-BE49-F238E27FC236}">
                            <a16:creationId xmlns:a16="http://schemas.microsoft.com/office/drawing/2014/main" id="{8F1CBF78-5AAE-C0D0-FD36-6B41E06F4455}"/>
                          </a:ext>
                        </a:extLst>
                      </p:cNvPr>
                      <p:cNvCxnSpPr>
                        <a:stCxn id="15" idx="0"/>
                        <a:endCxn id="17" idx="0"/>
                      </p:cNvCxnSpPr>
                      <p:nvPr/>
                    </p:nvCxnSpPr>
                    <p:spPr>
                      <a:xfrm flipH="1">
                        <a:off x="1169029" y="3788833"/>
                        <a:ext cx="109438" cy="1"/>
                      </a:xfrm>
                      <a:prstGeom prst="lin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3D39B51-31E2-8596-6765-AB4ABE61A85F}"/>
                          </a:ext>
                        </a:extLst>
                      </p:cNvPr>
                      <p:cNvCxnSpPr/>
                      <p:nvPr/>
                    </p:nvCxnSpPr>
                    <p:spPr>
                      <a:xfrm flipH="1">
                        <a:off x="412166" y="3788833"/>
                        <a:ext cx="109438" cy="1"/>
                      </a:xfrm>
                      <a:prstGeom prst="lin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cxnSp>
                </p:grpSp>
                <p:grpSp>
                  <p:nvGrpSpPr>
                    <p:cNvPr id="10" name="Group 9">
                      <a:extLst>
                        <a:ext uri="{FF2B5EF4-FFF2-40B4-BE49-F238E27FC236}">
                          <a16:creationId xmlns:a16="http://schemas.microsoft.com/office/drawing/2014/main" id="{A9F263BD-B891-9BAE-B7AC-D3853831B0AA}"/>
                        </a:ext>
                      </a:extLst>
                    </p:cNvPr>
                    <p:cNvGrpSpPr/>
                    <p:nvPr/>
                  </p:nvGrpSpPr>
                  <p:grpSpPr>
                    <a:xfrm rot="1889010" flipV="1">
                      <a:off x="1011777" y="2644605"/>
                      <a:ext cx="166255" cy="502723"/>
                      <a:chOff x="1203366" y="3491345"/>
                      <a:chExt cx="166255" cy="502723"/>
                    </a:xfrm>
                  </p:grpSpPr>
                  <p:sp>
                    <p:nvSpPr>
                      <p:cNvPr id="11" name="Rectangle 10">
                        <a:extLst>
                          <a:ext uri="{FF2B5EF4-FFF2-40B4-BE49-F238E27FC236}">
                            <a16:creationId xmlns:a16="http://schemas.microsoft.com/office/drawing/2014/main" id="{85EEB923-3413-1234-C1C5-2A8D6B5E22F5}"/>
                          </a:ext>
                        </a:extLst>
                      </p:cNvPr>
                      <p:cNvSpPr/>
                      <p:nvPr/>
                    </p:nvSpPr>
                    <p:spPr>
                      <a:xfrm>
                        <a:off x="1203366" y="3491345"/>
                        <a:ext cx="166255" cy="5027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CB582DB2-2DEE-1641-FF1D-32B4C481C441}"/>
                          </a:ext>
                        </a:extLst>
                      </p:cNvPr>
                      <p:cNvSpPr/>
                      <p:nvPr/>
                    </p:nvSpPr>
                    <p:spPr>
                      <a:xfrm>
                        <a:off x="1263633" y="3581909"/>
                        <a:ext cx="45719" cy="52909"/>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4D529A4C-80E5-F623-E9E0-5F6D8BBDD375}"/>
                          </a:ext>
                        </a:extLst>
                      </p:cNvPr>
                      <p:cNvSpPr/>
                      <p:nvPr/>
                    </p:nvSpPr>
                    <p:spPr>
                      <a:xfrm>
                        <a:off x="1263633" y="3791819"/>
                        <a:ext cx="45719" cy="52909"/>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9072659D-61A8-113E-74C2-833325012F55}"/>
                          </a:ext>
                        </a:extLst>
                      </p:cNvPr>
                      <p:cNvSpPr/>
                      <p:nvPr/>
                    </p:nvSpPr>
                    <p:spPr>
                      <a:xfrm>
                        <a:off x="1263633" y="3882383"/>
                        <a:ext cx="45719" cy="52909"/>
                      </a:xfrm>
                      <a:prstGeom prst="ellipse">
                        <a:avLst/>
                      </a:prstGeom>
                      <a:solidFill>
                        <a:schemeClr val="accent3">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sp>
              <p:nvSpPr>
                <p:cNvPr id="52" name="Rectangle 51">
                  <a:extLst>
                    <a:ext uri="{FF2B5EF4-FFF2-40B4-BE49-F238E27FC236}">
                      <a16:creationId xmlns:a16="http://schemas.microsoft.com/office/drawing/2014/main" id="{96F182E1-DB78-433D-C8FA-0DF51953ECD5}"/>
                    </a:ext>
                  </a:extLst>
                </p:cNvPr>
                <p:cNvSpPr/>
                <p:nvPr/>
              </p:nvSpPr>
              <p:spPr>
                <a:xfrm>
                  <a:off x="8712289" y="463338"/>
                  <a:ext cx="99543" cy="245579"/>
                </a:xfrm>
                <a:prstGeom prst="rect">
                  <a:avLst/>
                </a:prstGeom>
                <a:solidFill>
                  <a:schemeClr val="accent2"/>
                </a:soli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Freeform: Shape 52">
                  <a:extLst>
                    <a:ext uri="{FF2B5EF4-FFF2-40B4-BE49-F238E27FC236}">
                      <a16:creationId xmlns:a16="http://schemas.microsoft.com/office/drawing/2014/main" id="{D7EA635D-F859-B354-6369-88EF9575EF6E}"/>
                    </a:ext>
                  </a:extLst>
                </p:cNvPr>
                <p:cNvSpPr/>
                <p:nvPr/>
              </p:nvSpPr>
              <p:spPr>
                <a:xfrm>
                  <a:off x="7655719" y="797719"/>
                  <a:ext cx="292894" cy="230981"/>
                </a:xfrm>
                <a:custGeom>
                  <a:avLst/>
                  <a:gdLst>
                    <a:gd name="connsiteX0" fmla="*/ 0 w 292894"/>
                    <a:gd name="connsiteY0" fmla="*/ 180975 h 230981"/>
                    <a:gd name="connsiteX1" fmla="*/ 33337 w 292894"/>
                    <a:gd name="connsiteY1" fmla="*/ 230981 h 230981"/>
                    <a:gd name="connsiteX2" fmla="*/ 292894 w 292894"/>
                    <a:gd name="connsiteY2" fmla="*/ 50006 h 230981"/>
                    <a:gd name="connsiteX3" fmla="*/ 252412 w 292894"/>
                    <a:gd name="connsiteY3" fmla="*/ 0 h 230981"/>
                    <a:gd name="connsiteX4" fmla="*/ 0 w 292894"/>
                    <a:gd name="connsiteY4" fmla="*/ 180975 h 23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94" h="230981">
                      <a:moveTo>
                        <a:pt x="0" y="180975"/>
                      </a:moveTo>
                      <a:lnTo>
                        <a:pt x="33337" y="230981"/>
                      </a:lnTo>
                      <a:lnTo>
                        <a:pt x="292894" y="50006"/>
                      </a:lnTo>
                      <a:lnTo>
                        <a:pt x="252412" y="0"/>
                      </a:lnTo>
                      <a:lnTo>
                        <a:pt x="0" y="180975"/>
                      </a:lnTo>
                      <a:close/>
                    </a:path>
                  </a:pathLst>
                </a:custGeom>
                <a:noFill/>
                <a:ln w="317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60" name="Straight Arrow Connector 59">
                <a:extLst>
                  <a:ext uri="{FF2B5EF4-FFF2-40B4-BE49-F238E27FC236}">
                    <a16:creationId xmlns:a16="http://schemas.microsoft.com/office/drawing/2014/main" id="{9891A49B-524F-B40F-EFC4-3F86F1281A23}"/>
                  </a:ext>
                </a:extLst>
              </p:cNvPr>
              <p:cNvCxnSpPr>
                <a:cxnSpLocks/>
                <a:stCxn id="64" idx="3"/>
              </p:cNvCxnSpPr>
              <p:nvPr/>
            </p:nvCxnSpPr>
            <p:spPr>
              <a:xfrm flipV="1">
                <a:off x="9607508" y="1587503"/>
                <a:ext cx="483335" cy="20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D8FB0BA-114D-9FB3-8873-458A5B10CF1E}"/>
                  </a:ext>
                </a:extLst>
              </p:cNvPr>
              <p:cNvCxnSpPr>
                <a:cxnSpLocks/>
                <a:stCxn id="67" idx="3"/>
              </p:cNvCxnSpPr>
              <p:nvPr/>
            </p:nvCxnSpPr>
            <p:spPr>
              <a:xfrm flipV="1">
                <a:off x="9810076" y="1205767"/>
                <a:ext cx="719370" cy="98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5F47CEC-06C4-237B-4195-0588DEE6B123}"/>
                  </a:ext>
                </a:extLst>
              </p:cNvPr>
              <p:cNvCxnSpPr>
                <a:cxnSpLocks/>
                <a:stCxn id="75" idx="3"/>
              </p:cNvCxnSpPr>
              <p:nvPr/>
            </p:nvCxnSpPr>
            <p:spPr>
              <a:xfrm flipV="1">
                <a:off x="10107395" y="833641"/>
                <a:ext cx="907171" cy="264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9DB656F-3AE4-1200-F712-501561043381}"/>
                  </a:ext>
                </a:extLst>
              </p:cNvPr>
              <p:cNvCxnSpPr>
                <a:cxnSpLocks/>
                <a:stCxn id="79" idx="3"/>
              </p:cNvCxnSpPr>
              <p:nvPr/>
            </p:nvCxnSpPr>
            <p:spPr>
              <a:xfrm>
                <a:off x="10250139" y="425321"/>
                <a:ext cx="1406581" cy="3714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8A3EFFB-7B74-F8B7-003D-E18BFFD5E8BA}"/>
                  </a:ext>
                </a:extLst>
              </p:cNvPr>
              <p:cNvSpPr txBox="1"/>
              <p:nvPr/>
            </p:nvSpPr>
            <p:spPr>
              <a:xfrm>
                <a:off x="8725842" y="1500132"/>
                <a:ext cx="881666" cy="215444"/>
              </a:xfrm>
              <a:prstGeom prst="rect">
                <a:avLst/>
              </a:prstGeom>
              <a:noFill/>
            </p:spPr>
            <p:txBody>
              <a:bodyPr wrap="square" rtlCol="0">
                <a:spAutoFit/>
              </a:bodyPr>
              <a:lstStyle/>
              <a:p>
                <a:r>
                  <a:rPr lang="en-AU" sz="800" dirty="0"/>
                  <a:t>Vivaldi Antenna</a:t>
                </a:r>
              </a:p>
            </p:txBody>
          </p:sp>
          <p:sp>
            <p:nvSpPr>
              <p:cNvPr id="67" name="TextBox 66">
                <a:extLst>
                  <a:ext uri="{FF2B5EF4-FFF2-40B4-BE49-F238E27FC236}">
                    <a16:creationId xmlns:a16="http://schemas.microsoft.com/office/drawing/2014/main" id="{05B65275-5B49-4ABD-5A0C-F4C93064B536}"/>
                  </a:ext>
                </a:extLst>
              </p:cNvPr>
              <p:cNvSpPr txBox="1"/>
              <p:nvPr/>
            </p:nvSpPr>
            <p:spPr>
              <a:xfrm>
                <a:off x="8571762" y="1196629"/>
                <a:ext cx="1238314" cy="215444"/>
              </a:xfrm>
              <a:prstGeom prst="rect">
                <a:avLst/>
              </a:prstGeom>
              <a:noFill/>
            </p:spPr>
            <p:txBody>
              <a:bodyPr wrap="square" rtlCol="0">
                <a:spAutoFit/>
              </a:bodyPr>
              <a:lstStyle/>
              <a:p>
                <a:r>
                  <a:rPr lang="en-AU" sz="800" dirty="0"/>
                  <a:t>Vector Network Analyser</a:t>
                </a:r>
              </a:p>
            </p:txBody>
          </p:sp>
          <p:sp>
            <p:nvSpPr>
              <p:cNvPr id="75" name="TextBox 74">
                <a:extLst>
                  <a:ext uri="{FF2B5EF4-FFF2-40B4-BE49-F238E27FC236}">
                    <a16:creationId xmlns:a16="http://schemas.microsoft.com/office/drawing/2014/main" id="{6E64771F-4EC2-9605-8FF2-9F8388F52A8E}"/>
                  </a:ext>
                </a:extLst>
              </p:cNvPr>
              <p:cNvSpPr txBox="1"/>
              <p:nvPr/>
            </p:nvSpPr>
            <p:spPr>
              <a:xfrm>
                <a:off x="8938876" y="752373"/>
                <a:ext cx="1168519" cy="215444"/>
              </a:xfrm>
              <a:prstGeom prst="rect">
                <a:avLst/>
              </a:prstGeom>
              <a:noFill/>
            </p:spPr>
            <p:txBody>
              <a:bodyPr wrap="square" rtlCol="0">
                <a:spAutoFit/>
              </a:bodyPr>
              <a:lstStyle/>
              <a:p>
                <a:pPr algn="ctr"/>
                <a:r>
                  <a:rPr lang="en-AU" sz="800" dirty="0"/>
                  <a:t>Mechanical Actuator</a:t>
                </a:r>
              </a:p>
            </p:txBody>
          </p:sp>
          <p:sp>
            <p:nvSpPr>
              <p:cNvPr id="79" name="TextBox 78">
                <a:extLst>
                  <a:ext uri="{FF2B5EF4-FFF2-40B4-BE49-F238E27FC236}">
                    <a16:creationId xmlns:a16="http://schemas.microsoft.com/office/drawing/2014/main" id="{5A0B16D3-73FC-4482-DA4C-415F1A3AAEF1}"/>
                  </a:ext>
                </a:extLst>
              </p:cNvPr>
              <p:cNvSpPr txBox="1"/>
              <p:nvPr/>
            </p:nvSpPr>
            <p:spPr>
              <a:xfrm>
                <a:off x="9011825" y="256044"/>
                <a:ext cx="1238314" cy="338554"/>
              </a:xfrm>
              <a:prstGeom prst="rect">
                <a:avLst/>
              </a:prstGeom>
              <a:noFill/>
            </p:spPr>
            <p:txBody>
              <a:bodyPr wrap="square" rtlCol="0">
                <a:spAutoFit/>
              </a:bodyPr>
              <a:lstStyle/>
              <a:p>
                <a:r>
                  <a:rPr lang="en-AU" sz="800" dirty="0"/>
                  <a:t>Linux Computer (Arduino)</a:t>
                </a:r>
              </a:p>
            </p:txBody>
          </p:sp>
        </p:grpSp>
        <p:sp>
          <p:nvSpPr>
            <p:cNvPr id="88" name="TextBox 87">
              <a:extLst>
                <a:ext uri="{FF2B5EF4-FFF2-40B4-BE49-F238E27FC236}">
                  <a16:creationId xmlns:a16="http://schemas.microsoft.com/office/drawing/2014/main" id="{BFBA76D0-7D02-4EB6-F7E3-C5431903A8B6}"/>
                </a:ext>
              </a:extLst>
            </p:cNvPr>
            <p:cNvSpPr txBox="1"/>
            <p:nvPr/>
          </p:nvSpPr>
          <p:spPr>
            <a:xfrm>
              <a:off x="7080066" y="1801210"/>
              <a:ext cx="1237957" cy="276999"/>
            </a:xfrm>
            <a:prstGeom prst="rect">
              <a:avLst/>
            </a:prstGeom>
            <a:noFill/>
          </p:spPr>
          <p:txBody>
            <a:bodyPr wrap="square" rtlCol="0">
              <a:spAutoFit/>
            </a:bodyPr>
            <a:lstStyle/>
            <a:p>
              <a:pPr algn="ctr"/>
              <a:r>
                <a:rPr lang="en-AU" sz="1200" dirty="0"/>
                <a:t>FIGURE 2.1</a:t>
              </a:r>
            </a:p>
          </p:txBody>
        </p:sp>
        <p:sp>
          <p:nvSpPr>
            <p:cNvPr id="102" name="TextBox 101">
              <a:extLst>
                <a:ext uri="{FF2B5EF4-FFF2-40B4-BE49-F238E27FC236}">
                  <a16:creationId xmlns:a16="http://schemas.microsoft.com/office/drawing/2014/main" id="{0BE98DF3-0D1B-E1A2-981F-B40160ED538B}"/>
                </a:ext>
              </a:extLst>
            </p:cNvPr>
            <p:cNvSpPr txBox="1"/>
            <p:nvPr/>
          </p:nvSpPr>
          <p:spPr>
            <a:xfrm>
              <a:off x="9793215" y="1801210"/>
              <a:ext cx="1237957" cy="276999"/>
            </a:xfrm>
            <a:prstGeom prst="rect">
              <a:avLst/>
            </a:prstGeom>
            <a:noFill/>
          </p:spPr>
          <p:txBody>
            <a:bodyPr wrap="square" rtlCol="0">
              <a:spAutoFit/>
            </a:bodyPr>
            <a:lstStyle/>
            <a:p>
              <a:pPr algn="ctr"/>
              <a:r>
                <a:rPr lang="en-AU" sz="1200" dirty="0"/>
                <a:t>FIGURE 2.2</a:t>
              </a:r>
            </a:p>
          </p:txBody>
        </p:sp>
      </p:grpSp>
      <p:grpSp>
        <p:nvGrpSpPr>
          <p:cNvPr id="96" name="Group 95">
            <a:extLst>
              <a:ext uri="{FF2B5EF4-FFF2-40B4-BE49-F238E27FC236}">
                <a16:creationId xmlns:a16="http://schemas.microsoft.com/office/drawing/2014/main" id="{191F2E96-032E-EA6A-93B7-54A0EA142EA2}"/>
              </a:ext>
            </a:extLst>
          </p:cNvPr>
          <p:cNvGrpSpPr/>
          <p:nvPr/>
        </p:nvGrpSpPr>
        <p:grpSpPr>
          <a:xfrm>
            <a:off x="5543752" y="2195193"/>
            <a:ext cx="6539346" cy="2297953"/>
            <a:chOff x="6407586" y="2590187"/>
            <a:chExt cx="6539346" cy="2297953"/>
          </a:xfrm>
        </p:grpSpPr>
        <p:grpSp>
          <p:nvGrpSpPr>
            <p:cNvPr id="92" name="Group 91">
              <a:extLst>
                <a:ext uri="{FF2B5EF4-FFF2-40B4-BE49-F238E27FC236}">
                  <a16:creationId xmlns:a16="http://schemas.microsoft.com/office/drawing/2014/main" id="{F7D6333A-B663-6FCB-CEAE-CDC7ACE717B4}"/>
                </a:ext>
              </a:extLst>
            </p:cNvPr>
            <p:cNvGrpSpPr/>
            <p:nvPr/>
          </p:nvGrpSpPr>
          <p:grpSpPr>
            <a:xfrm>
              <a:off x="9677259" y="2590187"/>
              <a:ext cx="3269673" cy="2010980"/>
              <a:chOff x="8781010" y="2054923"/>
              <a:chExt cx="3269673" cy="2010980"/>
            </a:xfrm>
          </p:grpSpPr>
          <p:pic>
            <p:nvPicPr>
              <p:cNvPr id="22" name="Picture 21" descr="A picture containing outdoor, ground, old, sandy&#10;&#10;Description automatically generated">
                <a:extLst>
                  <a:ext uri="{FF2B5EF4-FFF2-40B4-BE49-F238E27FC236}">
                    <a16:creationId xmlns:a16="http://schemas.microsoft.com/office/drawing/2014/main" id="{12DF3186-1953-4245-61A2-86FC56F4B92F}"/>
                  </a:ext>
                </a:extLst>
              </p:cNvPr>
              <p:cNvPicPr>
                <a:picLocks noChangeAspect="1"/>
              </p:cNvPicPr>
              <p:nvPr/>
            </p:nvPicPr>
            <p:blipFill rotWithShape="1">
              <a:blip r:embed="rId4">
                <a:extLst>
                  <a:ext uri="{28A0092B-C50C-407E-A947-70E740481C1C}">
                    <a14:useLocalDpi xmlns:a14="http://schemas.microsoft.com/office/drawing/2010/main" val="0"/>
                  </a:ext>
                </a:extLst>
              </a:blip>
              <a:srcRect t="17995"/>
              <a:stretch/>
            </p:blipFill>
            <p:spPr>
              <a:xfrm>
                <a:off x="8781010" y="2054923"/>
                <a:ext cx="3269673" cy="2010980"/>
              </a:xfrm>
              <a:prstGeom prst="rect">
                <a:avLst/>
              </a:prstGeom>
            </p:spPr>
          </p:pic>
          <p:sp>
            <p:nvSpPr>
              <p:cNvPr id="90" name="Freeform: Shape 89">
                <a:extLst>
                  <a:ext uri="{FF2B5EF4-FFF2-40B4-BE49-F238E27FC236}">
                    <a16:creationId xmlns:a16="http://schemas.microsoft.com/office/drawing/2014/main" id="{41C79D68-3187-5734-9F3B-71CA8986D20B}"/>
                  </a:ext>
                </a:extLst>
              </p:cNvPr>
              <p:cNvSpPr/>
              <p:nvPr/>
            </p:nvSpPr>
            <p:spPr>
              <a:xfrm>
                <a:off x="9304986" y="2405130"/>
                <a:ext cx="2125014" cy="1217053"/>
              </a:xfrm>
              <a:custGeom>
                <a:avLst/>
                <a:gdLst>
                  <a:gd name="connsiteX0" fmla="*/ 48296 w 2125014"/>
                  <a:gd name="connsiteY0" fmla="*/ 775952 h 1217053"/>
                  <a:gd name="connsiteX1" fmla="*/ 0 w 2125014"/>
                  <a:gd name="connsiteY1" fmla="*/ 872543 h 1217053"/>
                  <a:gd name="connsiteX2" fmla="*/ 254358 w 2125014"/>
                  <a:gd name="connsiteY2" fmla="*/ 1114022 h 1217053"/>
                  <a:gd name="connsiteX3" fmla="*/ 299434 w 2125014"/>
                  <a:gd name="connsiteY3" fmla="*/ 1007771 h 1217053"/>
                  <a:gd name="connsiteX4" fmla="*/ 270456 w 2125014"/>
                  <a:gd name="connsiteY4" fmla="*/ 969135 h 1217053"/>
                  <a:gd name="connsiteX5" fmla="*/ 273676 w 2125014"/>
                  <a:gd name="connsiteY5" fmla="*/ 920839 h 1217053"/>
                  <a:gd name="connsiteX6" fmla="*/ 367048 w 2125014"/>
                  <a:gd name="connsiteY6" fmla="*/ 756633 h 1217053"/>
                  <a:gd name="connsiteX7" fmla="*/ 425003 w 2125014"/>
                  <a:gd name="connsiteY7" fmla="*/ 792050 h 1217053"/>
                  <a:gd name="connsiteX8" fmla="*/ 460420 w 2125014"/>
                  <a:gd name="connsiteY8" fmla="*/ 743755 h 1217053"/>
                  <a:gd name="connsiteX9" fmla="*/ 901521 w 2125014"/>
                  <a:gd name="connsiteY9" fmla="*/ 1027090 h 1217053"/>
                  <a:gd name="connsiteX10" fmla="*/ 904741 w 2125014"/>
                  <a:gd name="connsiteY10" fmla="*/ 1094704 h 1217053"/>
                  <a:gd name="connsiteX11" fmla="*/ 927279 w 2125014"/>
                  <a:gd name="connsiteY11" fmla="*/ 1126901 h 1217053"/>
                  <a:gd name="connsiteX12" fmla="*/ 1136560 w 2125014"/>
                  <a:gd name="connsiteY12" fmla="*/ 1152659 h 1217053"/>
                  <a:gd name="connsiteX13" fmla="*/ 1171977 w 2125014"/>
                  <a:gd name="connsiteY13" fmla="*/ 1120462 h 1217053"/>
                  <a:gd name="connsiteX14" fmla="*/ 1171977 w 2125014"/>
                  <a:gd name="connsiteY14" fmla="*/ 1094704 h 1217053"/>
                  <a:gd name="connsiteX15" fmla="*/ 1999445 w 2125014"/>
                  <a:gd name="connsiteY15" fmla="*/ 1217053 h 1217053"/>
                  <a:gd name="connsiteX16" fmla="*/ 2089597 w 2125014"/>
                  <a:gd name="connsiteY16" fmla="*/ 1149439 h 1217053"/>
                  <a:gd name="connsiteX17" fmla="*/ 2125014 w 2125014"/>
                  <a:gd name="connsiteY17" fmla="*/ 560231 h 1217053"/>
                  <a:gd name="connsiteX18" fmla="*/ 2028422 w 2125014"/>
                  <a:gd name="connsiteY18" fmla="*/ 470078 h 1217053"/>
                  <a:gd name="connsiteX19" fmla="*/ 1918952 w 2125014"/>
                  <a:gd name="connsiteY19" fmla="*/ 463639 h 1217053"/>
                  <a:gd name="connsiteX20" fmla="*/ 1944710 w 2125014"/>
                  <a:gd name="connsiteY20" fmla="*/ 0 h 1217053"/>
                  <a:gd name="connsiteX21" fmla="*/ 1278228 w 2125014"/>
                  <a:gd name="connsiteY21" fmla="*/ 12878 h 1217053"/>
                  <a:gd name="connsiteX22" fmla="*/ 1268569 w 2125014"/>
                  <a:gd name="connsiteY22" fmla="*/ 428222 h 1217053"/>
                  <a:gd name="connsiteX23" fmla="*/ 1226713 w 2125014"/>
                  <a:gd name="connsiteY23" fmla="*/ 425002 h 1217053"/>
                  <a:gd name="connsiteX24" fmla="*/ 1223493 w 2125014"/>
                  <a:gd name="connsiteY24" fmla="*/ 148107 h 1217053"/>
                  <a:gd name="connsiteX25" fmla="*/ 1200955 w 2125014"/>
                  <a:gd name="connsiteY25" fmla="*/ 125569 h 1217053"/>
                  <a:gd name="connsiteX26" fmla="*/ 924059 w 2125014"/>
                  <a:gd name="connsiteY26" fmla="*/ 112690 h 1217053"/>
                  <a:gd name="connsiteX27" fmla="*/ 895082 w 2125014"/>
                  <a:gd name="connsiteY27" fmla="*/ 144887 h 1217053"/>
                  <a:gd name="connsiteX28" fmla="*/ 891862 w 2125014"/>
                  <a:gd name="connsiteY28" fmla="*/ 354169 h 1217053"/>
                  <a:gd name="connsiteX29" fmla="*/ 721217 w 2125014"/>
                  <a:gd name="connsiteY29" fmla="*/ 505495 h 1217053"/>
                  <a:gd name="connsiteX30" fmla="*/ 614966 w 2125014"/>
                  <a:gd name="connsiteY30" fmla="*/ 540912 h 1217053"/>
                  <a:gd name="connsiteX31" fmla="*/ 499056 w 2125014"/>
                  <a:gd name="connsiteY31" fmla="*/ 450760 h 1217053"/>
                  <a:gd name="connsiteX32" fmla="*/ 521594 w 2125014"/>
                  <a:gd name="connsiteY32" fmla="*/ 399245 h 1217053"/>
                  <a:gd name="connsiteX33" fmla="*/ 573110 w 2125014"/>
                  <a:gd name="connsiteY33" fmla="*/ 283335 h 1217053"/>
                  <a:gd name="connsiteX34" fmla="*/ 524814 w 2125014"/>
                  <a:gd name="connsiteY34" fmla="*/ 231819 h 1217053"/>
                  <a:gd name="connsiteX35" fmla="*/ 524814 w 2125014"/>
                  <a:gd name="connsiteY35" fmla="*/ 199622 h 1217053"/>
                  <a:gd name="connsiteX36" fmla="*/ 499056 w 2125014"/>
                  <a:gd name="connsiteY36" fmla="*/ 177084 h 1217053"/>
                  <a:gd name="connsiteX37" fmla="*/ 228600 w 2125014"/>
                  <a:gd name="connsiteY37" fmla="*/ 212501 h 1217053"/>
                  <a:gd name="connsiteX38" fmla="*/ 0 w 2125014"/>
                  <a:gd name="connsiteY38" fmla="*/ 682580 h 1217053"/>
                  <a:gd name="connsiteX39" fmla="*/ 96189 w 2125014"/>
                  <a:gd name="connsiteY39" fmla="*/ 752408 h 1217053"/>
                  <a:gd name="connsiteX40" fmla="*/ 131908 w 2125014"/>
                  <a:gd name="connsiteY40" fmla="*/ 769076 h 1217053"/>
                  <a:gd name="connsiteX41" fmla="*/ 108095 w 2125014"/>
                  <a:gd name="connsiteY41" fmla="*/ 802414 h 1217053"/>
                  <a:gd name="connsiteX42" fmla="*/ 48296 w 2125014"/>
                  <a:gd name="connsiteY42" fmla="*/ 775952 h 1217053"/>
                  <a:gd name="connsiteX0" fmla="*/ 48296 w 2125014"/>
                  <a:gd name="connsiteY0" fmla="*/ 775952 h 1217053"/>
                  <a:gd name="connsiteX1" fmla="*/ 0 w 2125014"/>
                  <a:gd name="connsiteY1" fmla="*/ 872543 h 1217053"/>
                  <a:gd name="connsiteX2" fmla="*/ 254358 w 2125014"/>
                  <a:gd name="connsiteY2" fmla="*/ 1114022 h 1217053"/>
                  <a:gd name="connsiteX3" fmla="*/ 299434 w 2125014"/>
                  <a:gd name="connsiteY3" fmla="*/ 1007771 h 1217053"/>
                  <a:gd name="connsiteX4" fmla="*/ 270456 w 2125014"/>
                  <a:gd name="connsiteY4" fmla="*/ 969135 h 1217053"/>
                  <a:gd name="connsiteX5" fmla="*/ 273676 w 2125014"/>
                  <a:gd name="connsiteY5" fmla="*/ 920839 h 1217053"/>
                  <a:gd name="connsiteX6" fmla="*/ 367048 w 2125014"/>
                  <a:gd name="connsiteY6" fmla="*/ 756633 h 1217053"/>
                  <a:gd name="connsiteX7" fmla="*/ 425003 w 2125014"/>
                  <a:gd name="connsiteY7" fmla="*/ 792050 h 1217053"/>
                  <a:gd name="connsiteX8" fmla="*/ 460420 w 2125014"/>
                  <a:gd name="connsiteY8" fmla="*/ 743755 h 1217053"/>
                  <a:gd name="connsiteX9" fmla="*/ 901521 w 2125014"/>
                  <a:gd name="connsiteY9" fmla="*/ 1027090 h 1217053"/>
                  <a:gd name="connsiteX10" fmla="*/ 904741 w 2125014"/>
                  <a:gd name="connsiteY10" fmla="*/ 1094704 h 1217053"/>
                  <a:gd name="connsiteX11" fmla="*/ 927279 w 2125014"/>
                  <a:gd name="connsiteY11" fmla="*/ 1126901 h 1217053"/>
                  <a:gd name="connsiteX12" fmla="*/ 1136560 w 2125014"/>
                  <a:gd name="connsiteY12" fmla="*/ 1152659 h 1217053"/>
                  <a:gd name="connsiteX13" fmla="*/ 1171977 w 2125014"/>
                  <a:gd name="connsiteY13" fmla="*/ 1120462 h 1217053"/>
                  <a:gd name="connsiteX14" fmla="*/ 1171977 w 2125014"/>
                  <a:gd name="connsiteY14" fmla="*/ 1094704 h 1217053"/>
                  <a:gd name="connsiteX15" fmla="*/ 1999445 w 2125014"/>
                  <a:gd name="connsiteY15" fmla="*/ 1217053 h 1217053"/>
                  <a:gd name="connsiteX16" fmla="*/ 2089597 w 2125014"/>
                  <a:gd name="connsiteY16" fmla="*/ 1149439 h 1217053"/>
                  <a:gd name="connsiteX17" fmla="*/ 2125014 w 2125014"/>
                  <a:gd name="connsiteY17" fmla="*/ 560231 h 1217053"/>
                  <a:gd name="connsiteX18" fmla="*/ 2028422 w 2125014"/>
                  <a:gd name="connsiteY18" fmla="*/ 470078 h 1217053"/>
                  <a:gd name="connsiteX19" fmla="*/ 1918952 w 2125014"/>
                  <a:gd name="connsiteY19" fmla="*/ 463639 h 1217053"/>
                  <a:gd name="connsiteX20" fmla="*/ 1944710 w 2125014"/>
                  <a:gd name="connsiteY20" fmla="*/ 0 h 1217053"/>
                  <a:gd name="connsiteX21" fmla="*/ 1278228 w 2125014"/>
                  <a:gd name="connsiteY21" fmla="*/ 12878 h 1217053"/>
                  <a:gd name="connsiteX22" fmla="*/ 1268569 w 2125014"/>
                  <a:gd name="connsiteY22" fmla="*/ 428222 h 1217053"/>
                  <a:gd name="connsiteX23" fmla="*/ 1226713 w 2125014"/>
                  <a:gd name="connsiteY23" fmla="*/ 425002 h 1217053"/>
                  <a:gd name="connsiteX24" fmla="*/ 1223493 w 2125014"/>
                  <a:gd name="connsiteY24" fmla="*/ 148107 h 1217053"/>
                  <a:gd name="connsiteX25" fmla="*/ 1200955 w 2125014"/>
                  <a:gd name="connsiteY25" fmla="*/ 125569 h 1217053"/>
                  <a:gd name="connsiteX26" fmla="*/ 924059 w 2125014"/>
                  <a:gd name="connsiteY26" fmla="*/ 112690 h 1217053"/>
                  <a:gd name="connsiteX27" fmla="*/ 895082 w 2125014"/>
                  <a:gd name="connsiteY27" fmla="*/ 144887 h 1217053"/>
                  <a:gd name="connsiteX28" fmla="*/ 891862 w 2125014"/>
                  <a:gd name="connsiteY28" fmla="*/ 354169 h 1217053"/>
                  <a:gd name="connsiteX29" fmla="*/ 721217 w 2125014"/>
                  <a:gd name="connsiteY29" fmla="*/ 505495 h 1217053"/>
                  <a:gd name="connsiteX30" fmla="*/ 614966 w 2125014"/>
                  <a:gd name="connsiteY30" fmla="*/ 540912 h 1217053"/>
                  <a:gd name="connsiteX31" fmla="*/ 499056 w 2125014"/>
                  <a:gd name="connsiteY31" fmla="*/ 450760 h 1217053"/>
                  <a:gd name="connsiteX32" fmla="*/ 521594 w 2125014"/>
                  <a:gd name="connsiteY32" fmla="*/ 399245 h 1217053"/>
                  <a:gd name="connsiteX33" fmla="*/ 573110 w 2125014"/>
                  <a:gd name="connsiteY33" fmla="*/ 283335 h 1217053"/>
                  <a:gd name="connsiteX34" fmla="*/ 524814 w 2125014"/>
                  <a:gd name="connsiteY34" fmla="*/ 231819 h 1217053"/>
                  <a:gd name="connsiteX35" fmla="*/ 524814 w 2125014"/>
                  <a:gd name="connsiteY35" fmla="*/ 199622 h 1217053"/>
                  <a:gd name="connsiteX36" fmla="*/ 499056 w 2125014"/>
                  <a:gd name="connsiteY36" fmla="*/ 177084 h 1217053"/>
                  <a:gd name="connsiteX37" fmla="*/ 228600 w 2125014"/>
                  <a:gd name="connsiteY37" fmla="*/ 212501 h 1217053"/>
                  <a:gd name="connsiteX38" fmla="*/ 0 w 2125014"/>
                  <a:gd name="connsiteY38" fmla="*/ 682580 h 1217053"/>
                  <a:gd name="connsiteX39" fmla="*/ 81902 w 2125014"/>
                  <a:gd name="connsiteY39" fmla="*/ 757170 h 1217053"/>
                  <a:gd name="connsiteX40" fmla="*/ 131908 w 2125014"/>
                  <a:gd name="connsiteY40" fmla="*/ 769076 h 1217053"/>
                  <a:gd name="connsiteX41" fmla="*/ 108095 w 2125014"/>
                  <a:gd name="connsiteY41" fmla="*/ 802414 h 1217053"/>
                  <a:gd name="connsiteX42" fmla="*/ 48296 w 2125014"/>
                  <a:gd name="connsiteY42" fmla="*/ 775952 h 12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25014" h="1217053">
                    <a:moveTo>
                      <a:pt x="48296" y="775952"/>
                    </a:moveTo>
                    <a:lnTo>
                      <a:pt x="0" y="872543"/>
                    </a:lnTo>
                    <a:lnTo>
                      <a:pt x="254358" y="1114022"/>
                    </a:lnTo>
                    <a:lnTo>
                      <a:pt x="299434" y="1007771"/>
                    </a:lnTo>
                    <a:lnTo>
                      <a:pt x="270456" y="969135"/>
                    </a:lnTo>
                    <a:lnTo>
                      <a:pt x="273676" y="920839"/>
                    </a:lnTo>
                    <a:lnTo>
                      <a:pt x="367048" y="756633"/>
                    </a:lnTo>
                    <a:lnTo>
                      <a:pt x="425003" y="792050"/>
                    </a:lnTo>
                    <a:lnTo>
                      <a:pt x="460420" y="743755"/>
                    </a:lnTo>
                    <a:lnTo>
                      <a:pt x="901521" y="1027090"/>
                    </a:lnTo>
                    <a:lnTo>
                      <a:pt x="904741" y="1094704"/>
                    </a:lnTo>
                    <a:lnTo>
                      <a:pt x="927279" y="1126901"/>
                    </a:lnTo>
                    <a:lnTo>
                      <a:pt x="1136560" y="1152659"/>
                    </a:lnTo>
                    <a:lnTo>
                      <a:pt x="1171977" y="1120462"/>
                    </a:lnTo>
                    <a:lnTo>
                      <a:pt x="1171977" y="1094704"/>
                    </a:lnTo>
                    <a:lnTo>
                      <a:pt x="1999445" y="1217053"/>
                    </a:lnTo>
                    <a:lnTo>
                      <a:pt x="2089597" y="1149439"/>
                    </a:lnTo>
                    <a:lnTo>
                      <a:pt x="2125014" y="560231"/>
                    </a:lnTo>
                    <a:lnTo>
                      <a:pt x="2028422" y="470078"/>
                    </a:lnTo>
                    <a:lnTo>
                      <a:pt x="1918952" y="463639"/>
                    </a:lnTo>
                    <a:lnTo>
                      <a:pt x="1944710" y="0"/>
                    </a:lnTo>
                    <a:lnTo>
                      <a:pt x="1278228" y="12878"/>
                    </a:lnTo>
                    <a:lnTo>
                      <a:pt x="1268569" y="428222"/>
                    </a:lnTo>
                    <a:lnTo>
                      <a:pt x="1226713" y="425002"/>
                    </a:lnTo>
                    <a:cubicBezTo>
                      <a:pt x="1225640" y="332704"/>
                      <a:pt x="1224566" y="240405"/>
                      <a:pt x="1223493" y="148107"/>
                    </a:cubicBezTo>
                    <a:lnTo>
                      <a:pt x="1200955" y="125569"/>
                    </a:lnTo>
                    <a:lnTo>
                      <a:pt x="924059" y="112690"/>
                    </a:lnTo>
                    <a:lnTo>
                      <a:pt x="895082" y="144887"/>
                    </a:lnTo>
                    <a:cubicBezTo>
                      <a:pt x="894009" y="214648"/>
                      <a:pt x="892935" y="284408"/>
                      <a:pt x="891862" y="354169"/>
                    </a:cubicBezTo>
                    <a:lnTo>
                      <a:pt x="721217" y="505495"/>
                    </a:lnTo>
                    <a:lnTo>
                      <a:pt x="614966" y="540912"/>
                    </a:lnTo>
                    <a:lnTo>
                      <a:pt x="499056" y="450760"/>
                    </a:lnTo>
                    <a:lnTo>
                      <a:pt x="521594" y="399245"/>
                    </a:lnTo>
                    <a:lnTo>
                      <a:pt x="573110" y="283335"/>
                    </a:lnTo>
                    <a:lnTo>
                      <a:pt x="524814" y="231819"/>
                    </a:lnTo>
                    <a:lnTo>
                      <a:pt x="524814" y="199622"/>
                    </a:lnTo>
                    <a:lnTo>
                      <a:pt x="499056" y="177084"/>
                    </a:lnTo>
                    <a:lnTo>
                      <a:pt x="228600" y="212501"/>
                    </a:lnTo>
                    <a:lnTo>
                      <a:pt x="0" y="682580"/>
                    </a:lnTo>
                    <a:lnTo>
                      <a:pt x="81902" y="757170"/>
                    </a:lnTo>
                    <a:lnTo>
                      <a:pt x="131908" y="769076"/>
                    </a:lnTo>
                    <a:lnTo>
                      <a:pt x="108095" y="802414"/>
                    </a:lnTo>
                    <a:lnTo>
                      <a:pt x="48296" y="775952"/>
                    </a:lnTo>
                    <a:close/>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3" name="Group 92">
              <a:extLst>
                <a:ext uri="{FF2B5EF4-FFF2-40B4-BE49-F238E27FC236}">
                  <a16:creationId xmlns:a16="http://schemas.microsoft.com/office/drawing/2014/main" id="{40AE5AF1-2749-3C3D-4BBA-E4C6C6258C41}"/>
                </a:ext>
              </a:extLst>
            </p:cNvPr>
            <p:cNvGrpSpPr/>
            <p:nvPr/>
          </p:nvGrpSpPr>
          <p:grpSpPr>
            <a:xfrm>
              <a:off x="6407586" y="2590187"/>
              <a:ext cx="3269673" cy="2010980"/>
              <a:chOff x="8781010" y="4065903"/>
              <a:chExt cx="3269673" cy="2010980"/>
            </a:xfrm>
          </p:grpSpPr>
          <p:pic>
            <p:nvPicPr>
              <p:cNvPr id="24" name="Picture 23">
                <a:extLst>
                  <a:ext uri="{FF2B5EF4-FFF2-40B4-BE49-F238E27FC236}">
                    <a16:creationId xmlns:a16="http://schemas.microsoft.com/office/drawing/2014/main" id="{4C679A15-D224-5674-7376-80D72105EB5A}"/>
                  </a:ext>
                </a:extLst>
              </p:cNvPr>
              <p:cNvPicPr>
                <a:picLocks noChangeAspect="1"/>
              </p:cNvPicPr>
              <p:nvPr/>
            </p:nvPicPr>
            <p:blipFill>
              <a:blip r:embed="rId5"/>
              <a:stretch>
                <a:fillRect/>
              </a:stretch>
            </p:blipFill>
            <p:spPr>
              <a:xfrm>
                <a:off x="8781010" y="4065903"/>
                <a:ext cx="3269673" cy="2010980"/>
              </a:xfrm>
              <a:prstGeom prst="rect">
                <a:avLst/>
              </a:prstGeom>
            </p:spPr>
          </p:pic>
          <p:sp>
            <p:nvSpPr>
              <p:cNvPr id="91" name="Rectangle 90">
                <a:extLst>
                  <a:ext uri="{FF2B5EF4-FFF2-40B4-BE49-F238E27FC236}">
                    <a16:creationId xmlns:a16="http://schemas.microsoft.com/office/drawing/2014/main" id="{5FED9F04-C890-58DC-45D9-564ABD532BC4}"/>
                  </a:ext>
                </a:extLst>
              </p:cNvPr>
              <p:cNvSpPr/>
              <p:nvPr/>
            </p:nvSpPr>
            <p:spPr>
              <a:xfrm>
                <a:off x="9417844" y="5126831"/>
                <a:ext cx="507206" cy="3762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4" name="TextBox 93">
              <a:extLst>
                <a:ext uri="{FF2B5EF4-FFF2-40B4-BE49-F238E27FC236}">
                  <a16:creationId xmlns:a16="http://schemas.microsoft.com/office/drawing/2014/main" id="{2C69BEF3-B0C1-E1BF-AADC-EB71A3F5FB46}"/>
                </a:ext>
              </a:extLst>
            </p:cNvPr>
            <p:cNvSpPr txBox="1"/>
            <p:nvPr/>
          </p:nvSpPr>
          <p:spPr>
            <a:xfrm>
              <a:off x="7280324" y="4611074"/>
              <a:ext cx="1237957" cy="276999"/>
            </a:xfrm>
            <a:prstGeom prst="rect">
              <a:avLst/>
            </a:prstGeom>
            <a:noFill/>
          </p:spPr>
          <p:txBody>
            <a:bodyPr wrap="square" rtlCol="0">
              <a:spAutoFit/>
            </a:bodyPr>
            <a:lstStyle/>
            <a:p>
              <a:pPr algn="ctr"/>
              <a:r>
                <a:rPr lang="en-AU" sz="1200" dirty="0"/>
                <a:t>FIGURE 3.1</a:t>
              </a:r>
            </a:p>
          </p:txBody>
        </p:sp>
        <p:sp>
          <p:nvSpPr>
            <p:cNvPr id="95" name="TextBox 94">
              <a:extLst>
                <a:ext uri="{FF2B5EF4-FFF2-40B4-BE49-F238E27FC236}">
                  <a16:creationId xmlns:a16="http://schemas.microsoft.com/office/drawing/2014/main" id="{13DE4ED4-086B-BBE3-0308-E017B39510AF}"/>
                </a:ext>
              </a:extLst>
            </p:cNvPr>
            <p:cNvSpPr txBox="1"/>
            <p:nvPr/>
          </p:nvSpPr>
          <p:spPr>
            <a:xfrm>
              <a:off x="10801610" y="4611141"/>
              <a:ext cx="1237957" cy="276999"/>
            </a:xfrm>
            <a:prstGeom prst="rect">
              <a:avLst/>
            </a:prstGeom>
            <a:noFill/>
          </p:spPr>
          <p:txBody>
            <a:bodyPr wrap="square" rtlCol="0">
              <a:spAutoFit/>
            </a:bodyPr>
            <a:lstStyle/>
            <a:p>
              <a:pPr algn="ctr"/>
              <a:r>
                <a:rPr lang="en-AU" sz="1200" dirty="0"/>
                <a:t>FIGURE 3.2</a:t>
              </a:r>
            </a:p>
          </p:txBody>
        </p:sp>
      </p:grpSp>
      <p:grpSp>
        <p:nvGrpSpPr>
          <p:cNvPr id="104" name="Group 103">
            <a:extLst>
              <a:ext uri="{FF2B5EF4-FFF2-40B4-BE49-F238E27FC236}">
                <a16:creationId xmlns:a16="http://schemas.microsoft.com/office/drawing/2014/main" id="{CCB34418-3C4F-8927-5C6A-07351B3C35B9}"/>
              </a:ext>
            </a:extLst>
          </p:cNvPr>
          <p:cNvGrpSpPr/>
          <p:nvPr/>
        </p:nvGrpSpPr>
        <p:grpSpPr>
          <a:xfrm>
            <a:off x="573158" y="4809681"/>
            <a:ext cx="3900460" cy="1233671"/>
            <a:chOff x="7130712" y="4614498"/>
            <a:chExt cx="3900460" cy="1233671"/>
          </a:xfrm>
        </p:grpSpPr>
        <p:grpSp>
          <p:nvGrpSpPr>
            <p:cNvPr id="101" name="Group 100">
              <a:extLst>
                <a:ext uri="{FF2B5EF4-FFF2-40B4-BE49-F238E27FC236}">
                  <a16:creationId xmlns:a16="http://schemas.microsoft.com/office/drawing/2014/main" id="{3B1C1212-7F94-9A7D-04D8-D455DFBDEACD}"/>
                </a:ext>
              </a:extLst>
            </p:cNvPr>
            <p:cNvGrpSpPr/>
            <p:nvPr/>
          </p:nvGrpSpPr>
          <p:grpSpPr>
            <a:xfrm>
              <a:off x="7130712" y="4614498"/>
              <a:ext cx="3900460" cy="1233671"/>
              <a:chOff x="7130712" y="4614498"/>
              <a:chExt cx="3900460" cy="1233671"/>
            </a:xfrm>
          </p:grpSpPr>
          <p:pic>
            <p:nvPicPr>
              <p:cNvPr id="98" name="Picture 97">
                <a:extLst>
                  <a:ext uri="{FF2B5EF4-FFF2-40B4-BE49-F238E27FC236}">
                    <a16:creationId xmlns:a16="http://schemas.microsoft.com/office/drawing/2014/main" id="{426FE807-F4BF-ED29-7715-241F7C8A654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130712" y="4614498"/>
                <a:ext cx="3900460" cy="808581"/>
              </a:xfrm>
              <a:prstGeom prst="rect">
                <a:avLst/>
              </a:prstGeom>
            </p:spPr>
          </p:pic>
          <p:pic>
            <p:nvPicPr>
              <p:cNvPr id="100" name="Picture 99">
                <a:extLst>
                  <a:ext uri="{FF2B5EF4-FFF2-40B4-BE49-F238E27FC236}">
                    <a16:creationId xmlns:a16="http://schemas.microsoft.com/office/drawing/2014/main" id="{D025D3A3-3610-160A-B645-9D2CE56154F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06599" y="5392506"/>
                <a:ext cx="712492" cy="455663"/>
              </a:xfrm>
              <a:prstGeom prst="rect">
                <a:avLst/>
              </a:prstGeom>
            </p:spPr>
          </p:pic>
        </p:grpSp>
        <p:sp>
          <p:nvSpPr>
            <p:cNvPr id="103" name="TextBox 102">
              <a:extLst>
                <a:ext uri="{FF2B5EF4-FFF2-40B4-BE49-F238E27FC236}">
                  <a16:creationId xmlns:a16="http://schemas.microsoft.com/office/drawing/2014/main" id="{242ED666-B5A3-9970-F042-E33465E0610A}"/>
                </a:ext>
              </a:extLst>
            </p:cNvPr>
            <p:cNvSpPr txBox="1"/>
            <p:nvPr/>
          </p:nvSpPr>
          <p:spPr>
            <a:xfrm>
              <a:off x="8547696" y="5571170"/>
              <a:ext cx="1237957" cy="276999"/>
            </a:xfrm>
            <a:prstGeom prst="rect">
              <a:avLst/>
            </a:prstGeom>
            <a:noFill/>
          </p:spPr>
          <p:txBody>
            <a:bodyPr wrap="square" rtlCol="0">
              <a:spAutoFit/>
            </a:bodyPr>
            <a:lstStyle/>
            <a:p>
              <a:pPr algn="ctr"/>
              <a:r>
                <a:rPr lang="en-AU" sz="1200" dirty="0"/>
                <a:t>FIGURE 1</a:t>
              </a:r>
            </a:p>
          </p:txBody>
        </p:sp>
      </p:grpSp>
      <p:grpSp>
        <p:nvGrpSpPr>
          <p:cNvPr id="111" name="Group 110">
            <a:extLst>
              <a:ext uri="{FF2B5EF4-FFF2-40B4-BE49-F238E27FC236}">
                <a16:creationId xmlns:a16="http://schemas.microsoft.com/office/drawing/2014/main" id="{5B73DDBA-8ECC-281A-8B73-2D65311C8208}"/>
              </a:ext>
            </a:extLst>
          </p:cNvPr>
          <p:cNvGrpSpPr/>
          <p:nvPr/>
        </p:nvGrpSpPr>
        <p:grpSpPr>
          <a:xfrm>
            <a:off x="5553591" y="4556380"/>
            <a:ext cx="3979020" cy="2198112"/>
            <a:chOff x="6806602" y="4337744"/>
            <a:chExt cx="3979020" cy="2198112"/>
          </a:xfrm>
        </p:grpSpPr>
        <p:grpSp>
          <p:nvGrpSpPr>
            <p:cNvPr id="109" name="Group 108">
              <a:extLst>
                <a:ext uri="{FF2B5EF4-FFF2-40B4-BE49-F238E27FC236}">
                  <a16:creationId xmlns:a16="http://schemas.microsoft.com/office/drawing/2014/main" id="{81B85A22-35BC-6FE6-E28E-6543FBAC9807}"/>
                </a:ext>
              </a:extLst>
            </p:cNvPr>
            <p:cNvGrpSpPr/>
            <p:nvPr/>
          </p:nvGrpSpPr>
          <p:grpSpPr>
            <a:xfrm>
              <a:off x="6806602" y="4337744"/>
              <a:ext cx="3979020" cy="1865506"/>
              <a:chOff x="5877635" y="4648281"/>
              <a:chExt cx="3979020" cy="1865506"/>
            </a:xfrm>
          </p:grpSpPr>
          <p:pic>
            <p:nvPicPr>
              <p:cNvPr id="106" name="Picture 105">
                <a:extLst>
                  <a:ext uri="{FF2B5EF4-FFF2-40B4-BE49-F238E27FC236}">
                    <a16:creationId xmlns:a16="http://schemas.microsoft.com/office/drawing/2014/main" id="{91EE5CC7-0698-BBFD-0A7C-1EFAE4423B29}"/>
                  </a:ext>
                </a:extLst>
              </p:cNvPr>
              <p:cNvPicPr>
                <a:picLocks noChangeAspect="1"/>
              </p:cNvPicPr>
              <p:nvPr/>
            </p:nvPicPr>
            <p:blipFill>
              <a:blip r:embed="rId8"/>
              <a:stretch>
                <a:fillRect/>
              </a:stretch>
            </p:blipFill>
            <p:spPr>
              <a:xfrm>
                <a:off x="5877635" y="4648281"/>
                <a:ext cx="2331882" cy="1865506"/>
              </a:xfrm>
              <a:prstGeom prst="rect">
                <a:avLst/>
              </a:prstGeom>
            </p:spPr>
          </p:pic>
          <p:pic>
            <p:nvPicPr>
              <p:cNvPr id="108" name="Picture 107">
                <a:extLst>
                  <a:ext uri="{FF2B5EF4-FFF2-40B4-BE49-F238E27FC236}">
                    <a16:creationId xmlns:a16="http://schemas.microsoft.com/office/drawing/2014/main" id="{97E88EC0-C9DD-34B1-2DD9-007F81193FF4}"/>
                  </a:ext>
                </a:extLst>
              </p:cNvPr>
              <p:cNvPicPr>
                <a:picLocks noChangeAspect="1"/>
              </p:cNvPicPr>
              <p:nvPr/>
            </p:nvPicPr>
            <p:blipFill>
              <a:blip r:embed="rId9"/>
              <a:stretch>
                <a:fillRect/>
              </a:stretch>
            </p:blipFill>
            <p:spPr>
              <a:xfrm>
                <a:off x="8243770" y="4648281"/>
                <a:ext cx="1612885" cy="1865506"/>
              </a:xfrm>
              <a:prstGeom prst="rect">
                <a:avLst/>
              </a:prstGeom>
            </p:spPr>
          </p:pic>
        </p:grpSp>
        <p:sp>
          <p:nvSpPr>
            <p:cNvPr id="110" name="TextBox 109">
              <a:extLst>
                <a:ext uri="{FF2B5EF4-FFF2-40B4-BE49-F238E27FC236}">
                  <a16:creationId xmlns:a16="http://schemas.microsoft.com/office/drawing/2014/main" id="{654FAA02-409E-4D1A-C783-BDE019A85D15}"/>
                </a:ext>
              </a:extLst>
            </p:cNvPr>
            <p:cNvSpPr txBox="1"/>
            <p:nvPr/>
          </p:nvSpPr>
          <p:spPr>
            <a:xfrm>
              <a:off x="8440905" y="6258857"/>
              <a:ext cx="1237957" cy="276999"/>
            </a:xfrm>
            <a:prstGeom prst="rect">
              <a:avLst/>
            </a:prstGeom>
            <a:noFill/>
          </p:spPr>
          <p:txBody>
            <a:bodyPr wrap="square" rtlCol="0">
              <a:spAutoFit/>
            </a:bodyPr>
            <a:lstStyle/>
            <a:p>
              <a:pPr algn="ctr"/>
              <a:r>
                <a:rPr lang="en-AU" sz="1200" dirty="0"/>
                <a:t>FIGURE 4</a:t>
              </a:r>
            </a:p>
          </p:txBody>
        </p:sp>
      </p:grpSp>
      <p:grpSp>
        <p:nvGrpSpPr>
          <p:cNvPr id="115" name="Group 114">
            <a:extLst>
              <a:ext uri="{FF2B5EF4-FFF2-40B4-BE49-F238E27FC236}">
                <a16:creationId xmlns:a16="http://schemas.microsoft.com/office/drawing/2014/main" id="{0A8FD9B8-F12D-EF50-B149-DC483EE0A45E}"/>
              </a:ext>
            </a:extLst>
          </p:cNvPr>
          <p:cNvGrpSpPr/>
          <p:nvPr/>
        </p:nvGrpSpPr>
        <p:grpSpPr>
          <a:xfrm>
            <a:off x="5198368" y="456255"/>
            <a:ext cx="1892633" cy="1512036"/>
            <a:chOff x="5198368" y="456255"/>
            <a:chExt cx="1892633" cy="1512036"/>
          </a:xfrm>
        </p:grpSpPr>
        <p:pic>
          <p:nvPicPr>
            <p:cNvPr id="113" name="Picture 112">
              <a:extLst>
                <a:ext uri="{FF2B5EF4-FFF2-40B4-BE49-F238E27FC236}">
                  <a16:creationId xmlns:a16="http://schemas.microsoft.com/office/drawing/2014/main" id="{20DA4135-1A98-6552-854F-A316E85270F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5198368" y="456255"/>
              <a:ext cx="1892633" cy="1145224"/>
            </a:xfrm>
            <a:prstGeom prst="rect">
              <a:avLst/>
            </a:prstGeom>
          </p:spPr>
        </p:pic>
        <p:sp>
          <p:nvSpPr>
            <p:cNvPr id="114" name="TextBox 113">
              <a:extLst>
                <a:ext uri="{FF2B5EF4-FFF2-40B4-BE49-F238E27FC236}">
                  <a16:creationId xmlns:a16="http://schemas.microsoft.com/office/drawing/2014/main" id="{E367ECFB-45BD-A8AE-7F03-FF14F92C9F79}"/>
                </a:ext>
              </a:extLst>
            </p:cNvPr>
            <p:cNvSpPr txBox="1"/>
            <p:nvPr/>
          </p:nvSpPr>
          <p:spPr>
            <a:xfrm>
              <a:off x="5616173" y="1691292"/>
              <a:ext cx="1237957" cy="276999"/>
            </a:xfrm>
            <a:prstGeom prst="rect">
              <a:avLst/>
            </a:prstGeom>
            <a:noFill/>
          </p:spPr>
          <p:txBody>
            <a:bodyPr wrap="square" rtlCol="0">
              <a:spAutoFit/>
            </a:bodyPr>
            <a:lstStyle/>
            <a:p>
              <a:pPr algn="ctr"/>
              <a:r>
                <a:rPr lang="en-AU" sz="1200" dirty="0"/>
                <a:t>FIGURE 2.3</a:t>
              </a:r>
            </a:p>
          </p:txBody>
        </p:sp>
      </p:grpSp>
    </p:spTree>
    <p:extLst>
      <p:ext uri="{BB962C8B-B14F-4D97-AF65-F5344CB8AC3E}">
        <p14:creationId xmlns:p14="http://schemas.microsoft.com/office/powerpoint/2010/main" val="210875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FD8D26-8D63-3A14-8BE1-615BA3F0805B}"/>
              </a:ext>
            </a:extLst>
          </p:cNvPr>
          <p:cNvSpPr txBox="1"/>
          <p:nvPr/>
        </p:nvSpPr>
        <p:spPr>
          <a:xfrm>
            <a:off x="5568950" y="240052"/>
            <a:ext cx="6096000" cy="738664"/>
          </a:xfrm>
          <a:prstGeom prst="rect">
            <a:avLst/>
          </a:prstGeom>
          <a:noFill/>
        </p:spPr>
        <p:txBody>
          <a:bodyPr wrap="square">
            <a:spAutoFit/>
          </a:bodyPr>
          <a:lstStyle/>
          <a:p>
            <a:pPr marL="342900" lvl="0" indent="-342900" algn="just">
              <a:spcAft>
                <a:spcPts val="600"/>
              </a:spcAft>
              <a:buFont typeface="+mj-lt"/>
              <a:buAutoNum type="arabicPeriod"/>
              <a:tabLst>
                <a:tab pos="914400" algn="l"/>
                <a:tab pos="2743200" algn="l"/>
                <a:tab pos="457200" algn="l"/>
              </a:tabLst>
            </a:pPr>
            <a:r>
              <a:rPr lang="en-AU" sz="1400" spc="-15" dirty="0">
                <a:effectLst/>
                <a:latin typeface="Arial" panose="020B0604020202020204" pitchFamily="34" charset="0"/>
                <a:ea typeface="Times New Roman" panose="02020603050405020304" pitchFamily="18" charset="0"/>
                <a:cs typeface="Arial" panose="020B0604020202020204" pitchFamily="34" charset="0"/>
              </a:rPr>
              <a:t>Please provide a detailed written description of how your invention is constructed or implemented, including drawings or sketches (if applicable). </a:t>
            </a:r>
            <a:endParaRPr lang="en-AU" sz="1600" spc="-15"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B8EBE1A-4C18-3288-064A-9D36F893B7D0}"/>
              </a:ext>
            </a:extLst>
          </p:cNvPr>
          <p:cNvSpPr txBox="1"/>
          <p:nvPr/>
        </p:nvSpPr>
        <p:spPr>
          <a:xfrm>
            <a:off x="141317" y="814648"/>
            <a:ext cx="4938683" cy="5109091"/>
          </a:xfrm>
          <a:prstGeom prst="rect">
            <a:avLst/>
          </a:prstGeom>
          <a:noFill/>
        </p:spPr>
        <p:txBody>
          <a:bodyPr wrap="square" rtlCol="0">
            <a:spAutoFit/>
          </a:bodyPr>
          <a:lstStyle/>
          <a:p>
            <a:r>
              <a:rPr lang="en-AU" sz="1200" dirty="0"/>
              <a:t>The Dielectric Antenna is a composite system (figure 1.0) made up of the following physical components:</a:t>
            </a:r>
          </a:p>
          <a:p>
            <a:pPr marL="285750" indent="-285750">
              <a:buFont typeface="Arial" panose="020B0604020202020204" pitchFamily="34" charset="0"/>
              <a:buChar char="•"/>
            </a:pPr>
            <a:r>
              <a:rPr lang="en-AU" sz="1200" dirty="0"/>
              <a:t>Vivaldi Antenna – Operating at a frequency of 0.6 GHz to 1 GHz</a:t>
            </a:r>
            <a:r>
              <a:rPr lang="en-AU" sz="1400" dirty="0"/>
              <a:t>;</a:t>
            </a:r>
            <a:endParaRPr lang="en-AU" sz="1200" dirty="0"/>
          </a:p>
          <a:p>
            <a:pPr marL="285750" indent="-285750">
              <a:buFont typeface="Arial" panose="020B0604020202020204" pitchFamily="34" charset="0"/>
              <a:buChar char="•"/>
            </a:pPr>
            <a:r>
              <a:rPr lang="en-AU" sz="1200" dirty="0"/>
              <a:t>Vector Network Analyser (VNA) – Used to send and receive signal to and from the Antenna. Multiple ports will increase accuracy of reading;</a:t>
            </a:r>
          </a:p>
          <a:p>
            <a:pPr marL="285750" indent="-285750">
              <a:buFont typeface="Arial" panose="020B0604020202020204" pitchFamily="34" charset="0"/>
              <a:buChar char="•"/>
            </a:pPr>
            <a:r>
              <a:rPr lang="en-AU" sz="1200" dirty="0"/>
              <a:t>Windows Computer – Runs the VNA controller software suite (both </a:t>
            </a:r>
            <a:r>
              <a:rPr lang="en-AU" sz="1200" dirty="0" err="1"/>
              <a:t>Megiq</a:t>
            </a:r>
            <a:r>
              <a:rPr lang="en-AU" sz="1200" dirty="0"/>
              <a:t> and Python) and collects the log files over USB connectivity;</a:t>
            </a:r>
          </a:p>
          <a:p>
            <a:pPr marL="285750" indent="-285750">
              <a:buFont typeface="Arial" panose="020B0604020202020204" pitchFamily="34" charset="0"/>
              <a:buChar char="•"/>
            </a:pPr>
            <a:r>
              <a:rPr lang="en-AU" sz="1200" dirty="0"/>
              <a:t>Linux Computer (Arduino) – hosts the Calibration and Operation interface for the VNA and Antenna and controls the calibration actuator.</a:t>
            </a:r>
          </a:p>
          <a:p>
            <a:pPr marL="285750" indent="-285750">
              <a:buFont typeface="Arial" panose="020B0604020202020204" pitchFamily="34" charset="0"/>
              <a:buChar char="•"/>
            </a:pPr>
            <a:endParaRPr lang="en-AU" sz="1200" dirty="0"/>
          </a:p>
          <a:p>
            <a:r>
              <a:rPr lang="en-AU" sz="1200" dirty="0"/>
              <a:t>When mounted to the MudMaster (figure 2.0) and powered, the Dielectric Antenna will send a radio wave at a pre-set interval toward the tailings and then measure the reflection of that wave and log the permittivity of the material at that given moment.</a:t>
            </a:r>
          </a:p>
          <a:p>
            <a:endParaRPr lang="en-AU" sz="1200" dirty="0"/>
          </a:p>
          <a:p>
            <a:r>
              <a:rPr lang="en-AU" sz="1200" dirty="0"/>
              <a:t>Prior to logging, a sample is required to characterise the calibration of the system. This provides a conversion from permittivity (as logged by the system) to density and porosity.</a:t>
            </a:r>
          </a:p>
          <a:p>
            <a:endParaRPr lang="en-AU" sz="1200" dirty="0"/>
          </a:p>
          <a:p>
            <a:r>
              <a:rPr lang="en-AU" sz="1200" dirty="0"/>
              <a:t>Along with the GPS coordinates, the permittivity is logged and stored on the Windows Computer.</a:t>
            </a:r>
          </a:p>
          <a:p>
            <a:endParaRPr lang="en-AU" sz="1200" dirty="0"/>
          </a:p>
          <a:p>
            <a:r>
              <a:rPr lang="en-AU" sz="1200" dirty="0"/>
              <a:t>This data is later transposed to a data analytic report in the form of a heat map (figure 3.0)</a:t>
            </a:r>
          </a:p>
          <a:p>
            <a:endParaRPr lang="en-AU" sz="1200" dirty="0"/>
          </a:p>
          <a:p>
            <a:r>
              <a:rPr lang="en-AU" sz="1200" dirty="0"/>
              <a:t>The result is a display of the average permittivity, density and water saturation of the tailings in a given location.</a:t>
            </a:r>
          </a:p>
        </p:txBody>
      </p:sp>
      <p:sp>
        <p:nvSpPr>
          <p:cNvPr id="5" name="TextBox 4">
            <a:extLst>
              <a:ext uri="{FF2B5EF4-FFF2-40B4-BE49-F238E27FC236}">
                <a16:creationId xmlns:a16="http://schemas.microsoft.com/office/drawing/2014/main" id="{C542A515-1F11-B82A-867C-7D1E641FD831}"/>
              </a:ext>
            </a:extLst>
          </p:cNvPr>
          <p:cNvSpPr txBox="1"/>
          <p:nvPr/>
        </p:nvSpPr>
        <p:spPr>
          <a:xfrm>
            <a:off x="5314950" y="1159148"/>
            <a:ext cx="6108700" cy="4539704"/>
          </a:xfrm>
          <a:prstGeom prst="rect">
            <a:avLst/>
          </a:prstGeom>
          <a:noFill/>
        </p:spPr>
        <p:txBody>
          <a:bodyPr wrap="square">
            <a:spAutoFit/>
          </a:bodyPr>
          <a:lstStyle/>
          <a:p>
            <a:pPr marL="914400" indent="-914400" algn="just">
              <a:spcAft>
                <a:spcPts val="600"/>
              </a:spcAft>
              <a:tabLst>
                <a:tab pos="914400" algn="l"/>
                <a:tab pos="2743200" algn="l"/>
                <a:tab pos="457200" algn="l"/>
              </a:tabLst>
            </a:pPr>
            <a:r>
              <a:rPr lang="en-AU" sz="2000" spc="-15" dirty="0">
                <a:effectLst/>
                <a:latin typeface="Arial" panose="020B0604020202020204" pitchFamily="34" charset="0"/>
                <a:ea typeface="Times New Roman" panose="02020603050405020304" pitchFamily="18" charset="0"/>
                <a:cs typeface="Arial" panose="020B0604020202020204" pitchFamily="34" charset="0"/>
              </a:rPr>
              <a:t> </a:t>
            </a:r>
            <a:r>
              <a:rPr lang="en-AU" sz="2000" spc="-15"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David Frazer…. (picture of what it looks like and where it will be mounted plus a rough engineering description of how it works. </a:t>
            </a:r>
            <a:endParaRPr lang="en-AU" sz="2400" spc="-15" dirty="0">
              <a:effectLst/>
              <a:latin typeface="Arial" panose="020B0604020202020204" pitchFamily="34" charset="0"/>
              <a:ea typeface="Times New Roman" panose="02020603050405020304" pitchFamily="18" charset="0"/>
              <a:cs typeface="Times New Roman" panose="02020603050405020304" pitchFamily="18" charset="0"/>
            </a:endParaRPr>
          </a:p>
          <a:p>
            <a:pPr marL="914400" indent="-914400" algn="just">
              <a:spcAft>
                <a:spcPts val="1200"/>
              </a:spcAft>
              <a:tabLst>
                <a:tab pos="914400" algn="l"/>
                <a:tab pos="2743200" algn="l"/>
                <a:tab pos="457200" algn="l"/>
              </a:tabLst>
            </a:pPr>
            <a:r>
              <a:rPr lang="en-AU" sz="2400" i="1" spc="-15"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t>
            </a:r>
            <a:r>
              <a:rPr lang="en-AU" sz="1600" i="1" spc="-15"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This description should be sufficient for a person of ordinary skill in the relevant field to put the invention into effect. Drawings should be included where applicable, but detailed engineering drawings are not required. If the invention is an apparatus, describe its construction and operation. If the invention is a composition, describe both its components and uses. If the invention is a method, describe the steps in the method.  Actual examples or trials of the method should also be described, if available. Features which are already known need not be described in detail. However, you should clearly describe the features of your invention which you consider to be novel</a:t>
            </a:r>
            <a:r>
              <a:rPr lang="en-AU" sz="2400" i="1" spc="-15"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t>
            </a:r>
            <a:endParaRPr lang="en-AU" sz="2400" spc="-15"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664BDC7-131C-6EEC-1ABB-4076EA4A445E}"/>
              </a:ext>
            </a:extLst>
          </p:cNvPr>
          <p:cNvPicPr>
            <a:picLocks noChangeAspect="1"/>
          </p:cNvPicPr>
          <p:nvPr/>
        </p:nvPicPr>
        <p:blipFill>
          <a:blip r:embed="rId2"/>
          <a:stretch>
            <a:fillRect/>
          </a:stretch>
        </p:blipFill>
        <p:spPr>
          <a:xfrm>
            <a:off x="3811479" y="1698219"/>
            <a:ext cx="6601045" cy="4000633"/>
          </a:xfrm>
          <a:prstGeom prst="rect">
            <a:avLst/>
          </a:prstGeom>
        </p:spPr>
      </p:pic>
      <p:sp>
        <p:nvSpPr>
          <p:cNvPr id="8" name="Freeform: Shape 7">
            <a:extLst>
              <a:ext uri="{FF2B5EF4-FFF2-40B4-BE49-F238E27FC236}">
                <a16:creationId xmlns:a16="http://schemas.microsoft.com/office/drawing/2014/main" id="{793DBABB-9450-35CA-0F1D-C88D134C308F}"/>
              </a:ext>
            </a:extLst>
          </p:cNvPr>
          <p:cNvSpPr/>
          <p:nvPr/>
        </p:nvSpPr>
        <p:spPr>
          <a:xfrm>
            <a:off x="3565939" y="1600199"/>
            <a:ext cx="6845300" cy="4191000"/>
          </a:xfrm>
          <a:custGeom>
            <a:avLst/>
            <a:gdLst>
              <a:gd name="connsiteX0" fmla="*/ 25400 w 6451600"/>
              <a:gd name="connsiteY0" fmla="*/ 2819400 h 4025900"/>
              <a:gd name="connsiteX1" fmla="*/ 0 w 6451600"/>
              <a:gd name="connsiteY1" fmla="*/ 1803400 h 4025900"/>
              <a:gd name="connsiteX2" fmla="*/ 381000 w 6451600"/>
              <a:gd name="connsiteY2" fmla="*/ 76200 h 4025900"/>
              <a:gd name="connsiteX3" fmla="*/ 571500 w 6451600"/>
              <a:gd name="connsiteY3" fmla="*/ 50800 h 4025900"/>
              <a:gd name="connsiteX4" fmla="*/ 622300 w 6451600"/>
              <a:gd name="connsiteY4" fmla="*/ 203200 h 4025900"/>
              <a:gd name="connsiteX5" fmla="*/ 800100 w 6451600"/>
              <a:gd name="connsiteY5" fmla="*/ 190500 h 4025900"/>
              <a:gd name="connsiteX6" fmla="*/ 876300 w 6451600"/>
              <a:gd name="connsiteY6" fmla="*/ 292100 h 4025900"/>
              <a:gd name="connsiteX7" fmla="*/ 1028700 w 6451600"/>
              <a:gd name="connsiteY7" fmla="*/ 279400 h 4025900"/>
              <a:gd name="connsiteX8" fmla="*/ 1155700 w 6451600"/>
              <a:gd name="connsiteY8" fmla="*/ 381000 h 4025900"/>
              <a:gd name="connsiteX9" fmla="*/ 1282700 w 6451600"/>
              <a:gd name="connsiteY9" fmla="*/ 381000 h 4025900"/>
              <a:gd name="connsiteX10" fmla="*/ 1320800 w 6451600"/>
              <a:gd name="connsiteY10" fmla="*/ 50800 h 4025900"/>
              <a:gd name="connsiteX11" fmla="*/ 1511300 w 6451600"/>
              <a:gd name="connsiteY11" fmla="*/ 50800 h 4025900"/>
              <a:gd name="connsiteX12" fmla="*/ 1612900 w 6451600"/>
              <a:gd name="connsiteY12" fmla="*/ 152400 h 4025900"/>
              <a:gd name="connsiteX13" fmla="*/ 1778000 w 6451600"/>
              <a:gd name="connsiteY13" fmla="*/ 139700 h 4025900"/>
              <a:gd name="connsiteX14" fmla="*/ 1866900 w 6451600"/>
              <a:gd name="connsiteY14" fmla="*/ 266700 h 4025900"/>
              <a:gd name="connsiteX15" fmla="*/ 2070100 w 6451600"/>
              <a:gd name="connsiteY15" fmla="*/ 241300 h 4025900"/>
              <a:gd name="connsiteX16" fmla="*/ 2159000 w 6451600"/>
              <a:gd name="connsiteY16" fmla="*/ 342900 h 4025900"/>
              <a:gd name="connsiteX17" fmla="*/ 2209800 w 6451600"/>
              <a:gd name="connsiteY17" fmla="*/ 50800 h 4025900"/>
              <a:gd name="connsiteX18" fmla="*/ 2438400 w 6451600"/>
              <a:gd name="connsiteY18" fmla="*/ 12700 h 4025900"/>
              <a:gd name="connsiteX19" fmla="*/ 2476500 w 6451600"/>
              <a:gd name="connsiteY19" fmla="*/ 241300 h 4025900"/>
              <a:gd name="connsiteX20" fmla="*/ 2527300 w 6451600"/>
              <a:gd name="connsiteY20" fmla="*/ 165100 h 4025900"/>
              <a:gd name="connsiteX21" fmla="*/ 2730500 w 6451600"/>
              <a:gd name="connsiteY21" fmla="*/ 127000 h 4025900"/>
              <a:gd name="connsiteX22" fmla="*/ 2857500 w 6451600"/>
              <a:gd name="connsiteY22" fmla="*/ 368300 h 4025900"/>
              <a:gd name="connsiteX23" fmla="*/ 2946400 w 6451600"/>
              <a:gd name="connsiteY23" fmla="*/ 203200 h 4025900"/>
              <a:gd name="connsiteX24" fmla="*/ 3048000 w 6451600"/>
              <a:gd name="connsiteY24" fmla="*/ 190500 h 4025900"/>
              <a:gd name="connsiteX25" fmla="*/ 3060700 w 6451600"/>
              <a:gd name="connsiteY25" fmla="*/ 12700 h 4025900"/>
              <a:gd name="connsiteX26" fmla="*/ 3225800 w 6451600"/>
              <a:gd name="connsiteY26" fmla="*/ 25400 h 4025900"/>
              <a:gd name="connsiteX27" fmla="*/ 3327400 w 6451600"/>
              <a:gd name="connsiteY27" fmla="*/ 304800 h 4025900"/>
              <a:gd name="connsiteX28" fmla="*/ 3416300 w 6451600"/>
              <a:gd name="connsiteY28" fmla="*/ 304800 h 4025900"/>
              <a:gd name="connsiteX29" fmla="*/ 3492500 w 6451600"/>
              <a:gd name="connsiteY29" fmla="*/ 127000 h 4025900"/>
              <a:gd name="connsiteX30" fmla="*/ 3670300 w 6451600"/>
              <a:gd name="connsiteY30" fmla="*/ 152400 h 4025900"/>
              <a:gd name="connsiteX31" fmla="*/ 3708400 w 6451600"/>
              <a:gd name="connsiteY31" fmla="*/ 342900 h 4025900"/>
              <a:gd name="connsiteX32" fmla="*/ 3771900 w 6451600"/>
              <a:gd name="connsiteY32" fmla="*/ 342900 h 4025900"/>
              <a:gd name="connsiteX33" fmla="*/ 3911600 w 6451600"/>
              <a:gd name="connsiteY33" fmla="*/ 0 h 4025900"/>
              <a:gd name="connsiteX34" fmla="*/ 4114800 w 6451600"/>
              <a:gd name="connsiteY34" fmla="*/ 0 h 4025900"/>
              <a:gd name="connsiteX35" fmla="*/ 4229100 w 6451600"/>
              <a:gd name="connsiteY35" fmla="*/ 228600 h 4025900"/>
              <a:gd name="connsiteX36" fmla="*/ 4279900 w 6451600"/>
              <a:gd name="connsiteY36" fmla="*/ 127000 h 4025900"/>
              <a:gd name="connsiteX37" fmla="*/ 4546600 w 6451600"/>
              <a:gd name="connsiteY37" fmla="*/ 114300 h 4025900"/>
              <a:gd name="connsiteX38" fmla="*/ 4622800 w 6451600"/>
              <a:gd name="connsiteY38" fmla="*/ 419100 h 4025900"/>
              <a:gd name="connsiteX39" fmla="*/ 4686300 w 6451600"/>
              <a:gd name="connsiteY39" fmla="*/ 241300 h 4025900"/>
              <a:gd name="connsiteX40" fmla="*/ 4927600 w 6451600"/>
              <a:gd name="connsiteY40" fmla="*/ 241300 h 4025900"/>
              <a:gd name="connsiteX41" fmla="*/ 4991100 w 6451600"/>
              <a:gd name="connsiteY41" fmla="*/ 520700 h 4025900"/>
              <a:gd name="connsiteX42" fmla="*/ 5105400 w 6451600"/>
              <a:gd name="connsiteY42" fmla="*/ 292100 h 4025900"/>
              <a:gd name="connsiteX43" fmla="*/ 5359400 w 6451600"/>
              <a:gd name="connsiteY43" fmla="*/ 292100 h 4025900"/>
              <a:gd name="connsiteX44" fmla="*/ 5473700 w 6451600"/>
              <a:gd name="connsiteY44" fmla="*/ 622300 h 4025900"/>
              <a:gd name="connsiteX45" fmla="*/ 5537200 w 6451600"/>
              <a:gd name="connsiteY45" fmla="*/ 292100 h 4025900"/>
              <a:gd name="connsiteX46" fmla="*/ 5778500 w 6451600"/>
              <a:gd name="connsiteY46" fmla="*/ 292100 h 4025900"/>
              <a:gd name="connsiteX47" fmla="*/ 6438900 w 6451600"/>
              <a:gd name="connsiteY47" fmla="*/ 2311400 h 4025900"/>
              <a:gd name="connsiteX48" fmla="*/ 6451600 w 6451600"/>
              <a:gd name="connsiteY48" fmla="*/ 3378200 h 4025900"/>
              <a:gd name="connsiteX49" fmla="*/ 1358900 w 6451600"/>
              <a:gd name="connsiteY49" fmla="*/ 4025900 h 4025900"/>
              <a:gd name="connsiteX0" fmla="*/ 25400 w 6451600"/>
              <a:gd name="connsiteY0" fmla="*/ 2819400 h 4025900"/>
              <a:gd name="connsiteX1" fmla="*/ 0 w 6451600"/>
              <a:gd name="connsiteY1" fmla="*/ 1803400 h 4025900"/>
              <a:gd name="connsiteX2" fmla="*/ 381000 w 6451600"/>
              <a:gd name="connsiteY2" fmla="*/ 76200 h 4025900"/>
              <a:gd name="connsiteX3" fmla="*/ 571500 w 6451600"/>
              <a:gd name="connsiteY3" fmla="*/ 50800 h 4025900"/>
              <a:gd name="connsiteX4" fmla="*/ 622300 w 6451600"/>
              <a:gd name="connsiteY4" fmla="*/ 203200 h 4025900"/>
              <a:gd name="connsiteX5" fmla="*/ 800100 w 6451600"/>
              <a:gd name="connsiteY5" fmla="*/ 190500 h 4025900"/>
              <a:gd name="connsiteX6" fmla="*/ 876300 w 6451600"/>
              <a:gd name="connsiteY6" fmla="*/ 292100 h 4025900"/>
              <a:gd name="connsiteX7" fmla="*/ 1028700 w 6451600"/>
              <a:gd name="connsiteY7" fmla="*/ 279400 h 4025900"/>
              <a:gd name="connsiteX8" fmla="*/ 1155700 w 6451600"/>
              <a:gd name="connsiteY8" fmla="*/ 381000 h 4025900"/>
              <a:gd name="connsiteX9" fmla="*/ 1282700 w 6451600"/>
              <a:gd name="connsiteY9" fmla="*/ 381000 h 4025900"/>
              <a:gd name="connsiteX10" fmla="*/ 1320800 w 6451600"/>
              <a:gd name="connsiteY10" fmla="*/ 50800 h 4025900"/>
              <a:gd name="connsiteX11" fmla="*/ 1511300 w 6451600"/>
              <a:gd name="connsiteY11" fmla="*/ 50800 h 4025900"/>
              <a:gd name="connsiteX12" fmla="*/ 1612900 w 6451600"/>
              <a:gd name="connsiteY12" fmla="*/ 152400 h 4025900"/>
              <a:gd name="connsiteX13" fmla="*/ 1778000 w 6451600"/>
              <a:gd name="connsiteY13" fmla="*/ 139700 h 4025900"/>
              <a:gd name="connsiteX14" fmla="*/ 1866900 w 6451600"/>
              <a:gd name="connsiteY14" fmla="*/ 266700 h 4025900"/>
              <a:gd name="connsiteX15" fmla="*/ 2070100 w 6451600"/>
              <a:gd name="connsiteY15" fmla="*/ 241300 h 4025900"/>
              <a:gd name="connsiteX16" fmla="*/ 2159000 w 6451600"/>
              <a:gd name="connsiteY16" fmla="*/ 342900 h 4025900"/>
              <a:gd name="connsiteX17" fmla="*/ 2209800 w 6451600"/>
              <a:gd name="connsiteY17" fmla="*/ 50800 h 4025900"/>
              <a:gd name="connsiteX18" fmla="*/ 2438400 w 6451600"/>
              <a:gd name="connsiteY18" fmla="*/ 12700 h 4025900"/>
              <a:gd name="connsiteX19" fmla="*/ 2476500 w 6451600"/>
              <a:gd name="connsiteY19" fmla="*/ 241300 h 4025900"/>
              <a:gd name="connsiteX20" fmla="*/ 2527300 w 6451600"/>
              <a:gd name="connsiteY20" fmla="*/ 165100 h 4025900"/>
              <a:gd name="connsiteX21" fmla="*/ 2730500 w 6451600"/>
              <a:gd name="connsiteY21" fmla="*/ 127000 h 4025900"/>
              <a:gd name="connsiteX22" fmla="*/ 2857500 w 6451600"/>
              <a:gd name="connsiteY22" fmla="*/ 368300 h 4025900"/>
              <a:gd name="connsiteX23" fmla="*/ 2946400 w 6451600"/>
              <a:gd name="connsiteY23" fmla="*/ 203200 h 4025900"/>
              <a:gd name="connsiteX24" fmla="*/ 3048000 w 6451600"/>
              <a:gd name="connsiteY24" fmla="*/ 190500 h 4025900"/>
              <a:gd name="connsiteX25" fmla="*/ 3060700 w 6451600"/>
              <a:gd name="connsiteY25" fmla="*/ 12700 h 4025900"/>
              <a:gd name="connsiteX26" fmla="*/ 3225800 w 6451600"/>
              <a:gd name="connsiteY26" fmla="*/ 25400 h 4025900"/>
              <a:gd name="connsiteX27" fmla="*/ 3327400 w 6451600"/>
              <a:gd name="connsiteY27" fmla="*/ 304800 h 4025900"/>
              <a:gd name="connsiteX28" fmla="*/ 3416300 w 6451600"/>
              <a:gd name="connsiteY28" fmla="*/ 304800 h 4025900"/>
              <a:gd name="connsiteX29" fmla="*/ 3492500 w 6451600"/>
              <a:gd name="connsiteY29" fmla="*/ 127000 h 4025900"/>
              <a:gd name="connsiteX30" fmla="*/ 3670300 w 6451600"/>
              <a:gd name="connsiteY30" fmla="*/ 152400 h 4025900"/>
              <a:gd name="connsiteX31" fmla="*/ 3708400 w 6451600"/>
              <a:gd name="connsiteY31" fmla="*/ 342900 h 4025900"/>
              <a:gd name="connsiteX32" fmla="*/ 3771900 w 6451600"/>
              <a:gd name="connsiteY32" fmla="*/ 342900 h 4025900"/>
              <a:gd name="connsiteX33" fmla="*/ 3911600 w 6451600"/>
              <a:gd name="connsiteY33" fmla="*/ 0 h 4025900"/>
              <a:gd name="connsiteX34" fmla="*/ 4114800 w 6451600"/>
              <a:gd name="connsiteY34" fmla="*/ 0 h 4025900"/>
              <a:gd name="connsiteX35" fmla="*/ 4229100 w 6451600"/>
              <a:gd name="connsiteY35" fmla="*/ 228600 h 4025900"/>
              <a:gd name="connsiteX36" fmla="*/ 4279900 w 6451600"/>
              <a:gd name="connsiteY36" fmla="*/ 127000 h 4025900"/>
              <a:gd name="connsiteX37" fmla="*/ 4546600 w 6451600"/>
              <a:gd name="connsiteY37" fmla="*/ 114300 h 4025900"/>
              <a:gd name="connsiteX38" fmla="*/ 4622800 w 6451600"/>
              <a:gd name="connsiteY38" fmla="*/ 419100 h 4025900"/>
              <a:gd name="connsiteX39" fmla="*/ 4686300 w 6451600"/>
              <a:gd name="connsiteY39" fmla="*/ 241300 h 4025900"/>
              <a:gd name="connsiteX40" fmla="*/ 4927600 w 6451600"/>
              <a:gd name="connsiteY40" fmla="*/ 241300 h 4025900"/>
              <a:gd name="connsiteX41" fmla="*/ 4991100 w 6451600"/>
              <a:gd name="connsiteY41" fmla="*/ 520700 h 4025900"/>
              <a:gd name="connsiteX42" fmla="*/ 5105400 w 6451600"/>
              <a:gd name="connsiteY42" fmla="*/ 292100 h 4025900"/>
              <a:gd name="connsiteX43" fmla="*/ 5359400 w 6451600"/>
              <a:gd name="connsiteY43" fmla="*/ 292100 h 4025900"/>
              <a:gd name="connsiteX44" fmla="*/ 5473700 w 6451600"/>
              <a:gd name="connsiteY44" fmla="*/ 622300 h 4025900"/>
              <a:gd name="connsiteX45" fmla="*/ 5537200 w 6451600"/>
              <a:gd name="connsiteY45" fmla="*/ 292100 h 4025900"/>
              <a:gd name="connsiteX46" fmla="*/ 5778500 w 6451600"/>
              <a:gd name="connsiteY46" fmla="*/ 292100 h 4025900"/>
              <a:gd name="connsiteX47" fmla="*/ 6438900 w 6451600"/>
              <a:gd name="connsiteY47" fmla="*/ 2311400 h 4025900"/>
              <a:gd name="connsiteX48" fmla="*/ 6451600 w 6451600"/>
              <a:gd name="connsiteY48" fmla="*/ 3378200 h 4025900"/>
              <a:gd name="connsiteX49" fmla="*/ 1676400 w 6451600"/>
              <a:gd name="connsiteY49" fmla="*/ 3987800 h 4025900"/>
              <a:gd name="connsiteX50" fmla="*/ 1358900 w 6451600"/>
              <a:gd name="connsiteY50" fmla="*/ 4025900 h 4025900"/>
              <a:gd name="connsiteX0" fmla="*/ 25400 w 6451600"/>
              <a:gd name="connsiteY0" fmla="*/ 2819400 h 3987800"/>
              <a:gd name="connsiteX1" fmla="*/ 0 w 6451600"/>
              <a:gd name="connsiteY1" fmla="*/ 1803400 h 3987800"/>
              <a:gd name="connsiteX2" fmla="*/ 381000 w 6451600"/>
              <a:gd name="connsiteY2" fmla="*/ 76200 h 3987800"/>
              <a:gd name="connsiteX3" fmla="*/ 571500 w 6451600"/>
              <a:gd name="connsiteY3" fmla="*/ 50800 h 3987800"/>
              <a:gd name="connsiteX4" fmla="*/ 622300 w 6451600"/>
              <a:gd name="connsiteY4" fmla="*/ 203200 h 3987800"/>
              <a:gd name="connsiteX5" fmla="*/ 800100 w 6451600"/>
              <a:gd name="connsiteY5" fmla="*/ 190500 h 3987800"/>
              <a:gd name="connsiteX6" fmla="*/ 876300 w 6451600"/>
              <a:gd name="connsiteY6" fmla="*/ 292100 h 3987800"/>
              <a:gd name="connsiteX7" fmla="*/ 1028700 w 6451600"/>
              <a:gd name="connsiteY7" fmla="*/ 279400 h 3987800"/>
              <a:gd name="connsiteX8" fmla="*/ 1155700 w 6451600"/>
              <a:gd name="connsiteY8" fmla="*/ 381000 h 3987800"/>
              <a:gd name="connsiteX9" fmla="*/ 1282700 w 6451600"/>
              <a:gd name="connsiteY9" fmla="*/ 381000 h 3987800"/>
              <a:gd name="connsiteX10" fmla="*/ 1320800 w 6451600"/>
              <a:gd name="connsiteY10" fmla="*/ 50800 h 3987800"/>
              <a:gd name="connsiteX11" fmla="*/ 1511300 w 6451600"/>
              <a:gd name="connsiteY11" fmla="*/ 50800 h 3987800"/>
              <a:gd name="connsiteX12" fmla="*/ 1612900 w 6451600"/>
              <a:gd name="connsiteY12" fmla="*/ 152400 h 3987800"/>
              <a:gd name="connsiteX13" fmla="*/ 1778000 w 6451600"/>
              <a:gd name="connsiteY13" fmla="*/ 139700 h 3987800"/>
              <a:gd name="connsiteX14" fmla="*/ 1866900 w 6451600"/>
              <a:gd name="connsiteY14" fmla="*/ 266700 h 3987800"/>
              <a:gd name="connsiteX15" fmla="*/ 2070100 w 6451600"/>
              <a:gd name="connsiteY15" fmla="*/ 241300 h 3987800"/>
              <a:gd name="connsiteX16" fmla="*/ 2159000 w 6451600"/>
              <a:gd name="connsiteY16" fmla="*/ 342900 h 3987800"/>
              <a:gd name="connsiteX17" fmla="*/ 2209800 w 6451600"/>
              <a:gd name="connsiteY17" fmla="*/ 50800 h 3987800"/>
              <a:gd name="connsiteX18" fmla="*/ 2438400 w 6451600"/>
              <a:gd name="connsiteY18" fmla="*/ 12700 h 3987800"/>
              <a:gd name="connsiteX19" fmla="*/ 2476500 w 6451600"/>
              <a:gd name="connsiteY19" fmla="*/ 241300 h 3987800"/>
              <a:gd name="connsiteX20" fmla="*/ 2527300 w 6451600"/>
              <a:gd name="connsiteY20" fmla="*/ 165100 h 3987800"/>
              <a:gd name="connsiteX21" fmla="*/ 2730500 w 6451600"/>
              <a:gd name="connsiteY21" fmla="*/ 127000 h 3987800"/>
              <a:gd name="connsiteX22" fmla="*/ 2857500 w 6451600"/>
              <a:gd name="connsiteY22" fmla="*/ 368300 h 3987800"/>
              <a:gd name="connsiteX23" fmla="*/ 2946400 w 6451600"/>
              <a:gd name="connsiteY23" fmla="*/ 203200 h 3987800"/>
              <a:gd name="connsiteX24" fmla="*/ 3048000 w 6451600"/>
              <a:gd name="connsiteY24" fmla="*/ 190500 h 3987800"/>
              <a:gd name="connsiteX25" fmla="*/ 3060700 w 6451600"/>
              <a:gd name="connsiteY25" fmla="*/ 12700 h 3987800"/>
              <a:gd name="connsiteX26" fmla="*/ 3225800 w 6451600"/>
              <a:gd name="connsiteY26" fmla="*/ 25400 h 3987800"/>
              <a:gd name="connsiteX27" fmla="*/ 3327400 w 6451600"/>
              <a:gd name="connsiteY27" fmla="*/ 304800 h 3987800"/>
              <a:gd name="connsiteX28" fmla="*/ 3416300 w 6451600"/>
              <a:gd name="connsiteY28" fmla="*/ 304800 h 3987800"/>
              <a:gd name="connsiteX29" fmla="*/ 3492500 w 6451600"/>
              <a:gd name="connsiteY29" fmla="*/ 127000 h 3987800"/>
              <a:gd name="connsiteX30" fmla="*/ 3670300 w 6451600"/>
              <a:gd name="connsiteY30" fmla="*/ 152400 h 3987800"/>
              <a:gd name="connsiteX31" fmla="*/ 3708400 w 6451600"/>
              <a:gd name="connsiteY31" fmla="*/ 342900 h 3987800"/>
              <a:gd name="connsiteX32" fmla="*/ 3771900 w 6451600"/>
              <a:gd name="connsiteY32" fmla="*/ 342900 h 3987800"/>
              <a:gd name="connsiteX33" fmla="*/ 3911600 w 6451600"/>
              <a:gd name="connsiteY33" fmla="*/ 0 h 3987800"/>
              <a:gd name="connsiteX34" fmla="*/ 4114800 w 6451600"/>
              <a:gd name="connsiteY34" fmla="*/ 0 h 3987800"/>
              <a:gd name="connsiteX35" fmla="*/ 4229100 w 6451600"/>
              <a:gd name="connsiteY35" fmla="*/ 228600 h 3987800"/>
              <a:gd name="connsiteX36" fmla="*/ 4279900 w 6451600"/>
              <a:gd name="connsiteY36" fmla="*/ 127000 h 3987800"/>
              <a:gd name="connsiteX37" fmla="*/ 4546600 w 6451600"/>
              <a:gd name="connsiteY37" fmla="*/ 114300 h 3987800"/>
              <a:gd name="connsiteX38" fmla="*/ 4622800 w 6451600"/>
              <a:gd name="connsiteY38" fmla="*/ 419100 h 3987800"/>
              <a:gd name="connsiteX39" fmla="*/ 4686300 w 6451600"/>
              <a:gd name="connsiteY39" fmla="*/ 241300 h 3987800"/>
              <a:gd name="connsiteX40" fmla="*/ 4927600 w 6451600"/>
              <a:gd name="connsiteY40" fmla="*/ 241300 h 3987800"/>
              <a:gd name="connsiteX41" fmla="*/ 4991100 w 6451600"/>
              <a:gd name="connsiteY41" fmla="*/ 520700 h 3987800"/>
              <a:gd name="connsiteX42" fmla="*/ 5105400 w 6451600"/>
              <a:gd name="connsiteY42" fmla="*/ 292100 h 3987800"/>
              <a:gd name="connsiteX43" fmla="*/ 5359400 w 6451600"/>
              <a:gd name="connsiteY43" fmla="*/ 292100 h 3987800"/>
              <a:gd name="connsiteX44" fmla="*/ 5473700 w 6451600"/>
              <a:gd name="connsiteY44" fmla="*/ 622300 h 3987800"/>
              <a:gd name="connsiteX45" fmla="*/ 5537200 w 6451600"/>
              <a:gd name="connsiteY45" fmla="*/ 292100 h 3987800"/>
              <a:gd name="connsiteX46" fmla="*/ 5778500 w 6451600"/>
              <a:gd name="connsiteY46" fmla="*/ 292100 h 3987800"/>
              <a:gd name="connsiteX47" fmla="*/ 6438900 w 6451600"/>
              <a:gd name="connsiteY47" fmla="*/ 2311400 h 3987800"/>
              <a:gd name="connsiteX48" fmla="*/ 6451600 w 6451600"/>
              <a:gd name="connsiteY48" fmla="*/ 3378200 h 3987800"/>
              <a:gd name="connsiteX49" fmla="*/ 1676400 w 6451600"/>
              <a:gd name="connsiteY49" fmla="*/ 3987800 h 3987800"/>
              <a:gd name="connsiteX50" fmla="*/ 12700 w 6451600"/>
              <a:gd name="connsiteY50" fmla="*/ 2794000 h 3987800"/>
              <a:gd name="connsiteX0" fmla="*/ 25400 w 6451600"/>
              <a:gd name="connsiteY0" fmla="*/ 2819400 h 3987800"/>
              <a:gd name="connsiteX1" fmla="*/ 0 w 6451600"/>
              <a:gd name="connsiteY1" fmla="*/ 1803400 h 3987800"/>
              <a:gd name="connsiteX2" fmla="*/ 381000 w 6451600"/>
              <a:gd name="connsiteY2" fmla="*/ 76200 h 3987800"/>
              <a:gd name="connsiteX3" fmla="*/ 571500 w 6451600"/>
              <a:gd name="connsiteY3" fmla="*/ 50800 h 3987800"/>
              <a:gd name="connsiteX4" fmla="*/ 622300 w 6451600"/>
              <a:gd name="connsiteY4" fmla="*/ 203200 h 3987800"/>
              <a:gd name="connsiteX5" fmla="*/ 800100 w 6451600"/>
              <a:gd name="connsiteY5" fmla="*/ 190500 h 3987800"/>
              <a:gd name="connsiteX6" fmla="*/ 876300 w 6451600"/>
              <a:gd name="connsiteY6" fmla="*/ 292100 h 3987800"/>
              <a:gd name="connsiteX7" fmla="*/ 1028700 w 6451600"/>
              <a:gd name="connsiteY7" fmla="*/ 279400 h 3987800"/>
              <a:gd name="connsiteX8" fmla="*/ 1155700 w 6451600"/>
              <a:gd name="connsiteY8" fmla="*/ 381000 h 3987800"/>
              <a:gd name="connsiteX9" fmla="*/ 1282700 w 6451600"/>
              <a:gd name="connsiteY9" fmla="*/ 381000 h 3987800"/>
              <a:gd name="connsiteX10" fmla="*/ 1320800 w 6451600"/>
              <a:gd name="connsiteY10" fmla="*/ 50800 h 3987800"/>
              <a:gd name="connsiteX11" fmla="*/ 1511300 w 6451600"/>
              <a:gd name="connsiteY11" fmla="*/ 50800 h 3987800"/>
              <a:gd name="connsiteX12" fmla="*/ 1612900 w 6451600"/>
              <a:gd name="connsiteY12" fmla="*/ 152400 h 3987800"/>
              <a:gd name="connsiteX13" fmla="*/ 1778000 w 6451600"/>
              <a:gd name="connsiteY13" fmla="*/ 139700 h 3987800"/>
              <a:gd name="connsiteX14" fmla="*/ 1866900 w 6451600"/>
              <a:gd name="connsiteY14" fmla="*/ 266700 h 3987800"/>
              <a:gd name="connsiteX15" fmla="*/ 2070100 w 6451600"/>
              <a:gd name="connsiteY15" fmla="*/ 241300 h 3987800"/>
              <a:gd name="connsiteX16" fmla="*/ 2159000 w 6451600"/>
              <a:gd name="connsiteY16" fmla="*/ 342900 h 3987800"/>
              <a:gd name="connsiteX17" fmla="*/ 2209800 w 6451600"/>
              <a:gd name="connsiteY17" fmla="*/ 50800 h 3987800"/>
              <a:gd name="connsiteX18" fmla="*/ 2438400 w 6451600"/>
              <a:gd name="connsiteY18" fmla="*/ 12700 h 3987800"/>
              <a:gd name="connsiteX19" fmla="*/ 2476500 w 6451600"/>
              <a:gd name="connsiteY19" fmla="*/ 241300 h 3987800"/>
              <a:gd name="connsiteX20" fmla="*/ 2527300 w 6451600"/>
              <a:gd name="connsiteY20" fmla="*/ 165100 h 3987800"/>
              <a:gd name="connsiteX21" fmla="*/ 2730500 w 6451600"/>
              <a:gd name="connsiteY21" fmla="*/ 127000 h 3987800"/>
              <a:gd name="connsiteX22" fmla="*/ 2857500 w 6451600"/>
              <a:gd name="connsiteY22" fmla="*/ 368300 h 3987800"/>
              <a:gd name="connsiteX23" fmla="*/ 2946400 w 6451600"/>
              <a:gd name="connsiteY23" fmla="*/ 203200 h 3987800"/>
              <a:gd name="connsiteX24" fmla="*/ 3048000 w 6451600"/>
              <a:gd name="connsiteY24" fmla="*/ 190500 h 3987800"/>
              <a:gd name="connsiteX25" fmla="*/ 3060700 w 6451600"/>
              <a:gd name="connsiteY25" fmla="*/ 12700 h 3987800"/>
              <a:gd name="connsiteX26" fmla="*/ 3225800 w 6451600"/>
              <a:gd name="connsiteY26" fmla="*/ 25400 h 3987800"/>
              <a:gd name="connsiteX27" fmla="*/ 3327400 w 6451600"/>
              <a:gd name="connsiteY27" fmla="*/ 304800 h 3987800"/>
              <a:gd name="connsiteX28" fmla="*/ 3416300 w 6451600"/>
              <a:gd name="connsiteY28" fmla="*/ 304800 h 3987800"/>
              <a:gd name="connsiteX29" fmla="*/ 3492500 w 6451600"/>
              <a:gd name="connsiteY29" fmla="*/ 127000 h 3987800"/>
              <a:gd name="connsiteX30" fmla="*/ 3670300 w 6451600"/>
              <a:gd name="connsiteY30" fmla="*/ 152400 h 3987800"/>
              <a:gd name="connsiteX31" fmla="*/ 3708400 w 6451600"/>
              <a:gd name="connsiteY31" fmla="*/ 342900 h 3987800"/>
              <a:gd name="connsiteX32" fmla="*/ 3771900 w 6451600"/>
              <a:gd name="connsiteY32" fmla="*/ 342900 h 3987800"/>
              <a:gd name="connsiteX33" fmla="*/ 3911600 w 6451600"/>
              <a:gd name="connsiteY33" fmla="*/ 0 h 3987800"/>
              <a:gd name="connsiteX34" fmla="*/ 4114800 w 6451600"/>
              <a:gd name="connsiteY34" fmla="*/ 0 h 3987800"/>
              <a:gd name="connsiteX35" fmla="*/ 4229100 w 6451600"/>
              <a:gd name="connsiteY35" fmla="*/ 228600 h 3987800"/>
              <a:gd name="connsiteX36" fmla="*/ 4279900 w 6451600"/>
              <a:gd name="connsiteY36" fmla="*/ 127000 h 3987800"/>
              <a:gd name="connsiteX37" fmla="*/ 4546600 w 6451600"/>
              <a:gd name="connsiteY37" fmla="*/ 114300 h 3987800"/>
              <a:gd name="connsiteX38" fmla="*/ 4622800 w 6451600"/>
              <a:gd name="connsiteY38" fmla="*/ 419100 h 3987800"/>
              <a:gd name="connsiteX39" fmla="*/ 4686300 w 6451600"/>
              <a:gd name="connsiteY39" fmla="*/ 241300 h 3987800"/>
              <a:gd name="connsiteX40" fmla="*/ 4927600 w 6451600"/>
              <a:gd name="connsiteY40" fmla="*/ 241300 h 3987800"/>
              <a:gd name="connsiteX41" fmla="*/ 4991100 w 6451600"/>
              <a:gd name="connsiteY41" fmla="*/ 520700 h 3987800"/>
              <a:gd name="connsiteX42" fmla="*/ 5105400 w 6451600"/>
              <a:gd name="connsiteY42" fmla="*/ 292100 h 3987800"/>
              <a:gd name="connsiteX43" fmla="*/ 5359400 w 6451600"/>
              <a:gd name="connsiteY43" fmla="*/ 292100 h 3987800"/>
              <a:gd name="connsiteX44" fmla="*/ 5473700 w 6451600"/>
              <a:gd name="connsiteY44" fmla="*/ 622300 h 3987800"/>
              <a:gd name="connsiteX45" fmla="*/ 5537200 w 6451600"/>
              <a:gd name="connsiteY45" fmla="*/ 292100 h 3987800"/>
              <a:gd name="connsiteX46" fmla="*/ 5778500 w 6451600"/>
              <a:gd name="connsiteY46" fmla="*/ 292100 h 3987800"/>
              <a:gd name="connsiteX47" fmla="*/ 6438900 w 6451600"/>
              <a:gd name="connsiteY47" fmla="*/ 2311400 h 3987800"/>
              <a:gd name="connsiteX48" fmla="*/ 6451600 w 6451600"/>
              <a:gd name="connsiteY48" fmla="*/ 3378200 h 3987800"/>
              <a:gd name="connsiteX49" fmla="*/ 1676400 w 6451600"/>
              <a:gd name="connsiteY49" fmla="*/ 3987800 h 3987800"/>
              <a:gd name="connsiteX50" fmla="*/ 12700 w 6451600"/>
              <a:gd name="connsiteY50" fmla="*/ 2794000 h 3987800"/>
              <a:gd name="connsiteX51" fmla="*/ 25400 w 6451600"/>
              <a:gd name="connsiteY51" fmla="*/ 2819400 h 3987800"/>
              <a:gd name="connsiteX0" fmla="*/ 25400 w 6451600"/>
              <a:gd name="connsiteY0" fmla="*/ 2819400 h 3987800"/>
              <a:gd name="connsiteX1" fmla="*/ 0 w 6451600"/>
              <a:gd name="connsiteY1" fmla="*/ 1803400 h 3987800"/>
              <a:gd name="connsiteX2" fmla="*/ 381000 w 6451600"/>
              <a:gd name="connsiteY2" fmla="*/ 76200 h 3987800"/>
              <a:gd name="connsiteX3" fmla="*/ 571500 w 6451600"/>
              <a:gd name="connsiteY3" fmla="*/ 50800 h 3987800"/>
              <a:gd name="connsiteX4" fmla="*/ 622300 w 6451600"/>
              <a:gd name="connsiteY4" fmla="*/ 203200 h 3987800"/>
              <a:gd name="connsiteX5" fmla="*/ 800100 w 6451600"/>
              <a:gd name="connsiteY5" fmla="*/ 190500 h 3987800"/>
              <a:gd name="connsiteX6" fmla="*/ 876300 w 6451600"/>
              <a:gd name="connsiteY6" fmla="*/ 292100 h 3987800"/>
              <a:gd name="connsiteX7" fmla="*/ 1028700 w 6451600"/>
              <a:gd name="connsiteY7" fmla="*/ 279400 h 3987800"/>
              <a:gd name="connsiteX8" fmla="*/ 1155700 w 6451600"/>
              <a:gd name="connsiteY8" fmla="*/ 381000 h 3987800"/>
              <a:gd name="connsiteX9" fmla="*/ 1282700 w 6451600"/>
              <a:gd name="connsiteY9" fmla="*/ 381000 h 3987800"/>
              <a:gd name="connsiteX10" fmla="*/ 1320800 w 6451600"/>
              <a:gd name="connsiteY10" fmla="*/ 50800 h 3987800"/>
              <a:gd name="connsiteX11" fmla="*/ 1511300 w 6451600"/>
              <a:gd name="connsiteY11" fmla="*/ 50800 h 3987800"/>
              <a:gd name="connsiteX12" fmla="*/ 1612900 w 6451600"/>
              <a:gd name="connsiteY12" fmla="*/ 152400 h 3987800"/>
              <a:gd name="connsiteX13" fmla="*/ 1778000 w 6451600"/>
              <a:gd name="connsiteY13" fmla="*/ 139700 h 3987800"/>
              <a:gd name="connsiteX14" fmla="*/ 1866900 w 6451600"/>
              <a:gd name="connsiteY14" fmla="*/ 266700 h 3987800"/>
              <a:gd name="connsiteX15" fmla="*/ 2070100 w 6451600"/>
              <a:gd name="connsiteY15" fmla="*/ 241300 h 3987800"/>
              <a:gd name="connsiteX16" fmla="*/ 2159000 w 6451600"/>
              <a:gd name="connsiteY16" fmla="*/ 342900 h 3987800"/>
              <a:gd name="connsiteX17" fmla="*/ 2209800 w 6451600"/>
              <a:gd name="connsiteY17" fmla="*/ 50800 h 3987800"/>
              <a:gd name="connsiteX18" fmla="*/ 2438400 w 6451600"/>
              <a:gd name="connsiteY18" fmla="*/ 12700 h 3987800"/>
              <a:gd name="connsiteX19" fmla="*/ 2476500 w 6451600"/>
              <a:gd name="connsiteY19" fmla="*/ 241300 h 3987800"/>
              <a:gd name="connsiteX20" fmla="*/ 2527300 w 6451600"/>
              <a:gd name="connsiteY20" fmla="*/ 165100 h 3987800"/>
              <a:gd name="connsiteX21" fmla="*/ 2730500 w 6451600"/>
              <a:gd name="connsiteY21" fmla="*/ 127000 h 3987800"/>
              <a:gd name="connsiteX22" fmla="*/ 2857500 w 6451600"/>
              <a:gd name="connsiteY22" fmla="*/ 368300 h 3987800"/>
              <a:gd name="connsiteX23" fmla="*/ 2946400 w 6451600"/>
              <a:gd name="connsiteY23" fmla="*/ 203200 h 3987800"/>
              <a:gd name="connsiteX24" fmla="*/ 3048000 w 6451600"/>
              <a:gd name="connsiteY24" fmla="*/ 190500 h 3987800"/>
              <a:gd name="connsiteX25" fmla="*/ 3060700 w 6451600"/>
              <a:gd name="connsiteY25" fmla="*/ 12700 h 3987800"/>
              <a:gd name="connsiteX26" fmla="*/ 3225800 w 6451600"/>
              <a:gd name="connsiteY26" fmla="*/ 25400 h 3987800"/>
              <a:gd name="connsiteX27" fmla="*/ 3327400 w 6451600"/>
              <a:gd name="connsiteY27" fmla="*/ 304800 h 3987800"/>
              <a:gd name="connsiteX28" fmla="*/ 3416300 w 6451600"/>
              <a:gd name="connsiteY28" fmla="*/ 304800 h 3987800"/>
              <a:gd name="connsiteX29" fmla="*/ 3492500 w 6451600"/>
              <a:gd name="connsiteY29" fmla="*/ 127000 h 3987800"/>
              <a:gd name="connsiteX30" fmla="*/ 3670300 w 6451600"/>
              <a:gd name="connsiteY30" fmla="*/ 152400 h 3987800"/>
              <a:gd name="connsiteX31" fmla="*/ 3708400 w 6451600"/>
              <a:gd name="connsiteY31" fmla="*/ 342900 h 3987800"/>
              <a:gd name="connsiteX32" fmla="*/ 3771900 w 6451600"/>
              <a:gd name="connsiteY32" fmla="*/ 342900 h 3987800"/>
              <a:gd name="connsiteX33" fmla="*/ 3911600 w 6451600"/>
              <a:gd name="connsiteY33" fmla="*/ 0 h 3987800"/>
              <a:gd name="connsiteX34" fmla="*/ 4114800 w 6451600"/>
              <a:gd name="connsiteY34" fmla="*/ 0 h 3987800"/>
              <a:gd name="connsiteX35" fmla="*/ 4229100 w 6451600"/>
              <a:gd name="connsiteY35" fmla="*/ 228600 h 3987800"/>
              <a:gd name="connsiteX36" fmla="*/ 4279900 w 6451600"/>
              <a:gd name="connsiteY36" fmla="*/ 127000 h 3987800"/>
              <a:gd name="connsiteX37" fmla="*/ 4546600 w 6451600"/>
              <a:gd name="connsiteY37" fmla="*/ 114300 h 3987800"/>
              <a:gd name="connsiteX38" fmla="*/ 4622800 w 6451600"/>
              <a:gd name="connsiteY38" fmla="*/ 419100 h 3987800"/>
              <a:gd name="connsiteX39" fmla="*/ 4686300 w 6451600"/>
              <a:gd name="connsiteY39" fmla="*/ 241300 h 3987800"/>
              <a:gd name="connsiteX40" fmla="*/ 4927600 w 6451600"/>
              <a:gd name="connsiteY40" fmla="*/ 241300 h 3987800"/>
              <a:gd name="connsiteX41" fmla="*/ 4991100 w 6451600"/>
              <a:gd name="connsiteY41" fmla="*/ 520700 h 3987800"/>
              <a:gd name="connsiteX42" fmla="*/ 5105400 w 6451600"/>
              <a:gd name="connsiteY42" fmla="*/ 292100 h 3987800"/>
              <a:gd name="connsiteX43" fmla="*/ 5359400 w 6451600"/>
              <a:gd name="connsiteY43" fmla="*/ 292100 h 3987800"/>
              <a:gd name="connsiteX44" fmla="*/ 5473700 w 6451600"/>
              <a:gd name="connsiteY44" fmla="*/ 622300 h 3987800"/>
              <a:gd name="connsiteX45" fmla="*/ 5537200 w 6451600"/>
              <a:gd name="connsiteY45" fmla="*/ 292100 h 3987800"/>
              <a:gd name="connsiteX46" fmla="*/ 5778500 w 6451600"/>
              <a:gd name="connsiteY46" fmla="*/ 292100 h 3987800"/>
              <a:gd name="connsiteX47" fmla="*/ 6438900 w 6451600"/>
              <a:gd name="connsiteY47" fmla="*/ 2311400 h 3987800"/>
              <a:gd name="connsiteX48" fmla="*/ 6451600 w 6451600"/>
              <a:gd name="connsiteY48" fmla="*/ 3378200 h 3987800"/>
              <a:gd name="connsiteX49" fmla="*/ 1358900 w 6451600"/>
              <a:gd name="connsiteY49" fmla="*/ 3987800 h 3987800"/>
              <a:gd name="connsiteX50" fmla="*/ 12700 w 6451600"/>
              <a:gd name="connsiteY50" fmla="*/ 2794000 h 3987800"/>
              <a:gd name="connsiteX51" fmla="*/ 25400 w 6451600"/>
              <a:gd name="connsiteY51" fmla="*/ 2819400 h 3987800"/>
              <a:gd name="connsiteX0" fmla="*/ 304800 w 6451600"/>
              <a:gd name="connsiteY0" fmla="*/ 3073400 h 3987800"/>
              <a:gd name="connsiteX1" fmla="*/ 0 w 6451600"/>
              <a:gd name="connsiteY1" fmla="*/ 1803400 h 3987800"/>
              <a:gd name="connsiteX2" fmla="*/ 381000 w 6451600"/>
              <a:gd name="connsiteY2" fmla="*/ 76200 h 3987800"/>
              <a:gd name="connsiteX3" fmla="*/ 571500 w 6451600"/>
              <a:gd name="connsiteY3" fmla="*/ 50800 h 3987800"/>
              <a:gd name="connsiteX4" fmla="*/ 622300 w 6451600"/>
              <a:gd name="connsiteY4" fmla="*/ 203200 h 3987800"/>
              <a:gd name="connsiteX5" fmla="*/ 800100 w 6451600"/>
              <a:gd name="connsiteY5" fmla="*/ 190500 h 3987800"/>
              <a:gd name="connsiteX6" fmla="*/ 876300 w 6451600"/>
              <a:gd name="connsiteY6" fmla="*/ 292100 h 3987800"/>
              <a:gd name="connsiteX7" fmla="*/ 1028700 w 6451600"/>
              <a:gd name="connsiteY7" fmla="*/ 279400 h 3987800"/>
              <a:gd name="connsiteX8" fmla="*/ 1155700 w 6451600"/>
              <a:gd name="connsiteY8" fmla="*/ 381000 h 3987800"/>
              <a:gd name="connsiteX9" fmla="*/ 1282700 w 6451600"/>
              <a:gd name="connsiteY9" fmla="*/ 381000 h 3987800"/>
              <a:gd name="connsiteX10" fmla="*/ 1320800 w 6451600"/>
              <a:gd name="connsiteY10" fmla="*/ 50800 h 3987800"/>
              <a:gd name="connsiteX11" fmla="*/ 1511300 w 6451600"/>
              <a:gd name="connsiteY11" fmla="*/ 50800 h 3987800"/>
              <a:gd name="connsiteX12" fmla="*/ 1612900 w 6451600"/>
              <a:gd name="connsiteY12" fmla="*/ 152400 h 3987800"/>
              <a:gd name="connsiteX13" fmla="*/ 1778000 w 6451600"/>
              <a:gd name="connsiteY13" fmla="*/ 139700 h 3987800"/>
              <a:gd name="connsiteX14" fmla="*/ 1866900 w 6451600"/>
              <a:gd name="connsiteY14" fmla="*/ 266700 h 3987800"/>
              <a:gd name="connsiteX15" fmla="*/ 2070100 w 6451600"/>
              <a:gd name="connsiteY15" fmla="*/ 241300 h 3987800"/>
              <a:gd name="connsiteX16" fmla="*/ 2159000 w 6451600"/>
              <a:gd name="connsiteY16" fmla="*/ 342900 h 3987800"/>
              <a:gd name="connsiteX17" fmla="*/ 2209800 w 6451600"/>
              <a:gd name="connsiteY17" fmla="*/ 50800 h 3987800"/>
              <a:gd name="connsiteX18" fmla="*/ 2438400 w 6451600"/>
              <a:gd name="connsiteY18" fmla="*/ 12700 h 3987800"/>
              <a:gd name="connsiteX19" fmla="*/ 2476500 w 6451600"/>
              <a:gd name="connsiteY19" fmla="*/ 241300 h 3987800"/>
              <a:gd name="connsiteX20" fmla="*/ 2527300 w 6451600"/>
              <a:gd name="connsiteY20" fmla="*/ 165100 h 3987800"/>
              <a:gd name="connsiteX21" fmla="*/ 2730500 w 6451600"/>
              <a:gd name="connsiteY21" fmla="*/ 127000 h 3987800"/>
              <a:gd name="connsiteX22" fmla="*/ 2857500 w 6451600"/>
              <a:gd name="connsiteY22" fmla="*/ 368300 h 3987800"/>
              <a:gd name="connsiteX23" fmla="*/ 2946400 w 6451600"/>
              <a:gd name="connsiteY23" fmla="*/ 203200 h 3987800"/>
              <a:gd name="connsiteX24" fmla="*/ 3048000 w 6451600"/>
              <a:gd name="connsiteY24" fmla="*/ 190500 h 3987800"/>
              <a:gd name="connsiteX25" fmla="*/ 3060700 w 6451600"/>
              <a:gd name="connsiteY25" fmla="*/ 12700 h 3987800"/>
              <a:gd name="connsiteX26" fmla="*/ 3225800 w 6451600"/>
              <a:gd name="connsiteY26" fmla="*/ 25400 h 3987800"/>
              <a:gd name="connsiteX27" fmla="*/ 3327400 w 6451600"/>
              <a:gd name="connsiteY27" fmla="*/ 304800 h 3987800"/>
              <a:gd name="connsiteX28" fmla="*/ 3416300 w 6451600"/>
              <a:gd name="connsiteY28" fmla="*/ 304800 h 3987800"/>
              <a:gd name="connsiteX29" fmla="*/ 3492500 w 6451600"/>
              <a:gd name="connsiteY29" fmla="*/ 127000 h 3987800"/>
              <a:gd name="connsiteX30" fmla="*/ 3670300 w 6451600"/>
              <a:gd name="connsiteY30" fmla="*/ 152400 h 3987800"/>
              <a:gd name="connsiteX31" fmla="*/ 3708400 w 6451600"/>
              <a:gd name="connsiteY31" fmla="*/ 342900 h 3987800"/>
              <a:gd name="connsiteX32" fmla="*/ 3771900 w 6451600"/>
              <a:gd name="connsiteY32" fmla="*/ 342900 h 3987800"/>
              <a:gd name="connsiteX33" fmla="*/ 3911600 w 6451600"/>
              <a:gd name="connsiteY33" fmla="*/ 0 h 3987800"/>
              <a:gd name="connsiteX34" fmla="*/ 4114800 w 6451600"/>
              <a:gd name="connsiteY34" fmla="*/ 0 h 3987800"/>
              <a:gd name="connsiteX35" fmla="*/ 4229100 w 6451600"/>
              <a:gd name="connsiteY35" fmla="*/ 228600 h 3987800"/>
              <a:gd name="connsiteX36" fmla="*/ 4279900 w 6451600"/>
              <a:gd name="connsiteY36" fmla="*/ 127000 h 3987800"/>
              <a:gd name="connsiteX37" fmla="*/ 4546600 w 6451600"/>
              <a:gd name="connsiteY37" fmla="*/ 114300 h 3987800"/>
              <a:gd name="connsiteX38" fmla="*/ 4622800 w 6451600"/>
              <a:gd name="connsiteY38" fmla="*/ 419100 h 3987800"/>
              <a:gd name="connsiteX39" fmla="*/ 4686300 w 6451600"/>
              <a:gd name="connsiteY39" fmla="*/ 241300 h 3987800"/>
              <a:gd name="connsiteX40" fmla="*/ 4927600 w 6451600"/>
              <a:gd name="connsiteY40" fmla="*/ 241300 h 3987800"/>
              <a:gd name="connsiteX41" fmla="*/ 4991100 w 6451600"/>
              <a:gd name="connsiteY41" fmla="*/ 520700 h 3987800"/>
              <a:gd name="connsiteX42" fmla="*/ 5105400 w 6451600"/>
              <a:gd name="connsiteY42" fmla="*/ 292100 h 3987800"/>
              <a:gd name="connsiteX43" fmla="*/ 5359400 w 6451600"/>
              <a:gd name="connsiteY43" fmla="*/ 292100 h 3987800"/>
              <a:gd name="connsiteX44" fmla="*/ 5473700 w 6451600"/>
              <a:gd name="connsiteY44" fmla="*/ 622300 h 3987800"/>
              <a:gd name="connsiteX45" fmla="*/ 5537200 w 6451600"/>
              <a:gd name="connsiteY45" fmla="*/ 292100 h 3987800"/>
              <a:gd name="connsiteX46" fmla="*/ 5778500 w 6451600"/>
              <a:gd name="connsiteY46" fmla="*/ 292100 h 3987800"/>
              <a:gd name="connsiteX47" fmla="*/ 6438900 w 6451600"/>
              <a:gd name="connsiteY47" fmla="*/ 2311400 h 3987800"/>
              <a:gd name="connsiteX48" fmla="*/ 6451600 w 6451600"/>
              <a:gd name="connsiteY48" fmla="*/ 3378200 h 3987800"/>
              <a:gd name="connsiteX49" fmla="*/ 1358900 w 6451600"/>
              <a:gd name="connsiteY49" fmla="*/ 3987800 h 3987800"/>
              <a:gd name="connsiteX50" fmla="*/ 12700 w 6451600"/>
              <a:gd name="connsiteY50" fmla="*/ 2794000 h 3987800"/>
              <a:gd name="connsiteX51" fmla="*/ 304800 w 6451600"/>
              <a:gd name="connsiteY51" fmla="*/ 3073400 h 3987800"/>
              <a:gd name="connsiteX0" fmla="*/ 0 w 6451600"/>
              <a:gd name="connsiteY0" fmla="*/ 2819400 h 3987800"/>
              <a:gd name="connsiteX1" fmla="*/ 0 w 6451600"/>
              <a:gd name="connsiteY1" fmla="*/ 1803400 h 3987800"/>
              <a:gd name="connsiteX2" fmla="*/ 381000 w 6451600"/>
              <a:gd name="connsiteY2" fmla="*/ 76200 h 3987800"/>
              <a:gd name="connsiteX3" fmla="*/ 571500 w 6451600"/>
              <a:gd name="connsiteY3" fmla="*/ 50800 h 3987800"/>
              <a:gd name="connsiteX4" fmla="*/ 622300 w 6451600"/>
              <a:gd name="connsiteY4" fmla="*/ 203200 h 3987800"/>
              <a:gd name="connsiteX5" fmla="*/ 800100 w 6451600"/>
              <a:gd name="connsiteY5" fmla="*/ 190500 h 3987800"/>
              <a:gd name="connsiteX6" fmla="*/ 876300 w 6451600"/>
              <a:gd name="connsiteY6" fmla="*/ 292100 h 3987800"/>
              <a:gd name="connsiteX7" fmla="*/ 1028700 w 6451600"/>
              <a:gd name="connsiteY7" fmla="*/ 279400 h 3987800"/>
              <a:gd name="connsiteX8" fmla="*/ 1155700 w 6451600"/>
              <a:gd name="connsiteY8" fmla="*/ 381000 h 3987800"/>
              <a:gd name="connsiteX9" fmla="*/ 1282700 w 6451600"/>
              <a:gd name="connsiteY9" fmla="*/ 381000 h 3987800"/>
              <a:gd name="connsiteX10" fmla="*/ 1320800 w 6451600"/>
              <a:gd name="connsiteY10" fmla="*/ 50800 h 3987800"/>
              <a:gd name="connsiteX11" fmla="*/ 1511300 w 6451600"/>
              <a:gd name="connsiteY11" fmla="*/ 50800 h 3987800"/>
              <a:gd name="connsiteX12" fmla="*/ 1612900 w 6451600"/>
              <a:gd name="connsiteY12" fmla="*/ 152400 h 3987800"/>
              <a:gd name="connsiteX13" fmla="*/ 1778000 w 6451600"/>
              <a:gd name="connsiteY13" fmla="*/ 139700 h 3987800"/>
              <a:gd name="connsiteX14" fmla="*/ 1866900 w 6451600"/>
              <a:gd name="connsiteY14" fmla="*/ 266700 h 3987800"/>
              <a:gd name="connsiteX15" fmla="*/ 2070100 w 6451600"/>
              <a:gd name="connsiteY15" fmla="*/ 241300 h 3987800"/>
              <a:gd name="connsiteX16" fmla="*/ 2159000 w 6451600"/>
              <a:gd name="connsiteY16" fmla="*/ 342900 h 3987800"/>
              <a:gd name="connsiteX17" fmla="*/ 2209800 w 6451600"/>
              <a:gd name="connsiteY17" fmla="*/ 50800 h 3987800"/>
              <a:gd name="connsiteX18" fmla="*/ 2438400 w 6451600"/>
              <a:gd name="connsiteY18" fmla="*/ 12700 h 3987800"/>
              <a:gd name="connsiteX19" fmla="*/ 2476500 w 6451600"/>
              <a:gd name="connsiteY19" fmla="*/ 241300 h 3987800"/>
              <a:gd name="connsiteX20" fmla="*/ 2527300 w 6451600"/>
              <a:gd name="connsiteY20" fmla="*/ 165100 h 3987800"/>
              <a:gd name="connsiteX21" fmla="*/ 2730500 w 6451600"/>
              <a:gd name="connsiteY21" fmla="*/ 127000 h 3987800"/>
              <a:gd name="connsiteX22" fmla="*/ 2857500 w 6451600"/>
              <a:gd name="connsiteY22" fmla="*/ 368300 h 3987800"/>
              <a:gd name="connsiteX23" fmla="*/ 2946400 w 6451600"/>
              <a:gd name="connsiteY23" fmla="*/ 203200 h 3987800"/>
              <a:gd name="connsiteX24" fmla="*/ 3048000 w 6451600"/>
              <a:gd name="connsiteY24" fmla="*/ 190500 h 3987800"/>
              <a:gd name="connsiteX25" fmla="*/ 3060700 w 6451600"/>
              <a:gd name="connsiteY25" fmla="*/ 12700 h 3987800"/>
              <a:gd name="connsiteX26" fmla="*/ 3225800 w 6451600"/>
              <a:gd name="connsiteY26" fmla="*/ 25400 h 3987800"/>
              <a:gd name="connsiteX27" fmla="*/ 3327400 w 6451600"/>
              <a:gd name="connsiteY27" fmla="*/ 304800 h 3987800"/>
              <a:gd name="connsiteX28" fmla="*/ 3416300 w 6451600"/>
              <a:gd name="connsiteY28" fmla="*/ 304800 h 3987800"/>
              <a:gd name="connsiteX29" fmla="*/ 3492500 w 6451600"/>
              <a:gd name="connsiteY29" fmla="*/ 127000 h 3987800"/>
              <a:gd name="connsiteX30" fmla="*/ 3670300 w 6451600"/>
              <a:gd name="connsiteY30" fmla="*/ 152400 h 3987800"/>
              <a:gd name="connsiteX31" fmla="*/ 3708400 w 6451600"/>
              <a:gd name="connsiteY31" fmla="*/ 342900 h 3987800"/>
              <a:gd name="connsiteX32" fmla="*/ 3771900 w 6451600"/>
              <a:gd name="connsiteY32" fmla="*/ 342900 h 3987800"/>
              <a:gd name="connsiteX33" fmla="*/ 3911600 w 6451600"/>
              <a:gd name="connsiteY33" fmla="*/ 0 h 3987800"/>
              <a:gd name="connsiteX34" fmla="*/ 4114800 w 6451600"/>
              <a:gd name="connsiteY34" fmla="*/ 0 h 3987800"/>
              <a:gd name="connsiteX35" fmla="*/ 4229100 w 6451600"/>
              <a:gd name="connsiteY35" fmla="*/ 228600 h 3987800"/>
              <a:gd name="connsiteX36" fmla="*/ 4279900 w 6451600"/>
              <a:gd name="connsiteY36" fmla="*/ 127000 h 3987800"/>
              <a:gd name="connsiteX37" fmla="*/ 4546600 w 6451600"/>
              <a:gd name="connsiteY37" fmla="*/ 114300 h 3987800"/>
              <a:gd name="connsiteX38" fmla="*/ 4622800 w 6451600"/>
              <a:gd name="connsiteY38" fmla="*/ 419100 h 3987800"/>
              <a:gd name="connsiteX39" fmla="*/ 4686300 w 6451600"/>
              <a:gd name="connsiteY39" fmla="*/ 241300 h 3987800"/>
              <a:gd name="connsiteX40" fmla="*/ 4927600 w 6451600"/>
              <a:gd name="connsiteY40" fmla="*/ 241300 h 3987800"/>
              <a:gd name="connsiteX41" fmla="*/ 4991100 w 6451600"/>
              <a:gd name="connsiteY41" fmla="*/ 520700 h 3987800"/>
              <a:gd name="connsiteX42" fmla="*/ 5105400 w 6451600"/>
              <a:gd name="connsiteY42" fmla="*/ 292100 h 3987800"/>
              <a:gd name="connsiteX43" fmla="*/ 5359400 w 6451600"/>
              <a:gd name="connsiteY43" fmla="*/ 292100 h 3987800"/>
              <a:gd name="connsiteX44" fmla="*/ 5473700 w 6451600"/>
              <a:gd name="connsiteY44" fmla="*/ 622300 h 3987800"/>
              <a:gd name="connsiteX45" fmla="*/ 5537200 w 6451600"/>
              <a:gd name="connsiteY45" fmla="*/ 292100 h 3987800"/>
              <a:gd name="connsiteX46" fmla="*/ 5778500 w 6451600"/>
              <a:gd name="connsiteY46" fmla="*/ 292100 h 3987800"/>
              <a:gd name="connsiteX47" fmla="*/ 6438900 w 6451600"/>
              <a:gd name="connsiteY47" fmla="*/ 2311400 h 3987800"/>
              <a:gd name="connsiteX48" fmla="*/ 6451600 w 6451600"/>
              <a:gd name="connsiteY48" fmla="*/ 3378200 h 3987800"/>
              <a:gd name="connsiteX49" fmla="*/ 1358900 w 6451600"/>
              <a:gd name="connsiteY49" fmla="*/ 3987800 h 3987800"/>
              <a:gd name="connsiteX50" fmla="*/ 12700 w 6451600"/>
              <a:gd name="connsiteY50" fmla="*/ 2794000 h 3987800"/>
              <a:gd name="connsiteX51" fmla="*/ 0 w 6451600"/>
              <a:gd name="connsiteY51" fmla="*/ 2819400 h 3987800"/>
              <a:gd name="connsiteX0" fmla="*/ 12700 w 6451600"/>
              <a:gd name="connsiteY0" fmla="*/ 2794000 h 3987800"/>
              <a:gd name="connsiteX1" fmla="*/ 0 w 6451600"/>
              <a:gd name="connsiteY1" fmla="*/ 1803400 h 3987800"/>
              <a:gd name="connsiteX2" fmla="*/ 381000 w 6451600"/>
              <a:gd name="connsiteY2" fmla="*/ 76200 h 3987800"/>
              <a:gd name="connsiteX3" fmla="*/ 571500 w 6451600"/>
              <a:gd name="connsiteY3" fmla="*/ 50800 h 3987800"/>
              <a:gd name="connsiteX4" fmla="*/ 622300 w 6451600"/>
              <a:gd name="connsiteY4" fmla="*/ 203200 h 3987800"/>
              <a:gd name="connsiteX5" fmla="*/ 800100 w 6451600"/>
              <a:gd name="connsiteY5" fmla="*/ 190500 h 3987800"/>
              <a:gd name="connsiteX6" fmla="*/ 876300 w 6451600"/>
              <a:gd name="connsiteY6" fmla="*/ 292100 h 3987800"/>
              <a:gd name="connsiteX7" fmla="*/ 1028700 w 6451600"/>
              <a:gd name="connsiteY7" fmla="*/ 279400 h 3987800"/>
              <a:gd name="connsiteX8" fmla="*/ 1155700 w 6451600"/>
              <a:gd name="connsiteY8" fmla="*/ 381000 h 3987800"/>
              <a:gd name="connsiteX9" fmla="*/ 1282700 w 6451600"/>
              <a:gd name="connsiteY9" fmla="*/ 381000 h 3987800"/>
              <a:gd name="connsiteX10" fmla="*/ 1320800 w 6451600"/>
              <a:gd name="connsiteY10" fmla="*/ 50800 h 3987800"/>
              <a:gd name="connsiteX11" fmla="*/ 1511300 w 6451600"/>
              <a:gd name="connsiteY11" fmla="*/ 50800 h 3987800"/>
              <a:gd name="connsiteX12" fmla="*/ 1612900 w 6451600"/>
              <a:gd name="connsiteY12" fmla="*/ 152400 h 3987800"/>
              <a:gd name="connsiteX13" fmla="*/ 1778000 w 6451600"/>
              <a:gd name="connsiteY13" fmla="*/ 139700 h 3987800"/>
              <a:gd name="connsiteX14" fmla="*/ 1866900 w 6451600"/>
              <a:gd name="connsiteY14" fmla="*/ 266700 h 3987800"/>
              <a:gd name="connsiteX15" fmla="*/ 2070100 w 6451600"/>
              <a:gd name="connsiteY15" fmla="*/ 241300 h 3987800"/>
              <a:gd name="connsiteX16" fmla="*/ 2159000 w 6451600"/>
              <a:gd name="connsiteY16" fmla="*/ 342900 h 3987800"/>
              <a:gd name="connsiteX17" fmla="*/ 2209800 w 6451600"/>
              <a:gd name="connsiteY17" fmla="*/ 50800 h 3987800"/>
              <a:gd name="connsiteX18" fmla="*/ 2438400 w 6451600"/>
              <a:gd name="connsiteY18" fmla="*/ 12700 h 3987800"/>
              <a:gd name="connsiteX19" fmla="*/ 2476500 w 6451600"/>
              <a:gd name="connsiteY19" fmla="*/ 241300 h 3987800"/>
              <a:gd name="connsiteX20" fmla="*/ 2527300 w 6451600"/>
              <a:gd name="connsiteY20" fmla="*/ 165100 h 3987800"/>
              <a:gd name="connsiteX21" fmla="*/ 2730500 w 6451600"/>
              <a:gd name="connsiteY21" fmla="*/ 127000 h 3987800"/>
              <a:gd name="connsiteX22" fmla="*/ 2857500 w 6451600"/>
              <a:gd name="connsiteY22" fmla="*/ 368300 h 3987800"/>
              <a:gd name="connsiteX23" fmla="*/ 2946400 w 6451600"/>
              <a:gd name="connsiteY23" fmla="*/ 203200 h 3987800"/>
              <a:gd name="connsiteX24" fmla="*/ 3048000 w 6451600"/>
              <a:gd name="connsiteY24" fmla="*/ 190500 h 3987800"/>
              <a:gd name="connsiteX25" fmla="*/ 3060700 w 6451600"/>
              <a:gd name="connsiteY25" fmla="*/ 12700 h 3987800"/>
              <a:gd name="connsiteX26" fmla="*/ 3225800 w 6451600"/>
              <a:gd name="connsiteY26" fmla="*/ 25400 h 3987800"/>
              <a:gd name="connsiteX27" fmla="*/ 3327400 w 6451600"/>
              <a:gd name="connsiteY27" fmla="*/ 304800 h 3987800"/>
              <a:gd name="connsiteX28" fmla="*/ 3416300 w 6451600"/>
              <a:gd name="connsiteY28" fmla="*/ 304800 h 3987800"/>
              <a:gd name="connsiteX29" fmla="*/ 3492500 w 6451600"/>
              <a:gd name="connsiteY29" fmla="*/ 127000 h 3987800"/>
              <a:gd name="connsiteX30" fmla="*/ 3670300 w 6451600"/>
              <a:gd name="connsiteY30" fmla="*/ 152400 h 3987800"/>
              <a:gd name="connsiteX31" fmla="*/ 3708400 w 6451600"/>
              <a:gd name="connsiteY31" fmla="*/ 342900 h 3987800"/>
              <a:gd name="connsiteX32" fmla="*/ 3771900 w 6451600"/>
              <a:gd name="connsiteY32" fmla="*/ 342900 h 3987800"/>
              <a:gd name="connsiteX33" fmla="*/ 3911600 w 6451600"/>
              <a:gd name="connsiteY33" fmla="*/ 0 h 3987800"/>
              <a:gd name="connsiteX34" fmla="*/ 4114800 w 6451600"/>
              <a:gd name="connsiteY34" fmla="*/ 0 h 3987800"/>
              <a:gd name="connsiteX35" fmla="*/ 4229100 w 6451600"/>
              <a:gd name="connsiteY35" fmla="*/ 228600 h 3987800"/>
              <a:gd name="connsiteX36" fmla="*/ 4279900 w 6451600"/>
              <a:gd name="connsiteY36" fmla="*/ 127000 h 3987800"/>
              <a:gd name="connsiteX37" fmla="*/ 4546600 w 6451600"/>
              <a:gd name="connsiteY37" fmla="*/ 114300 h 3987800"/>
              <a:gd name="connsiteX38" fmla="*/ 4622800 w 6451600"/>
              <a:gd name="connsiteY38" fmla="*/ 419100 h 3987800"/>
              <a:gd name="connsiteX39" fmla="*/ 4686300 w 6451600"/>
              <a:gd name="connsiteY39" fmla="*/ 241300 h 3987800"/>
              <a:gd name="connsiteX40" fmla="*/ 4927600 w 6451600"/>
              <a:gd name="connsiteY40" fmla="*/ 241300 h 3987800"/>
              <a:gd name="connsiteX41" fmla="*/ 4991100 w 6451600"/>
              <a:gd name="connsiteY41" fmla="*/ 520700 h 3987800"/>
              <a:gd name="connsiteX42" fmla="*/ 5105400 w 6451600"/>
              <a:gd name="connsiteY42" fmla="*/ 292100 h 3987800"/>
              <a:gd name="connsiteX43" fmla="*/ 5359400 w 6451600"/>
              <a:gd name="connsiteY43" fmla="*/ 292100 h 3987800"/>
              <a:gd name="connsiteX44" fmla="*/ 5473700 w 6451600"/>
              <a:gd name="connsiteY44" fmla="*/ 622300 h 3987800"/>
              <a:gd name="connsiteX45" fmla="*/ 5537200 w 6451600"/>
              <a:gd name="connsiteY45" fmla="*/ 292100 h 3987800"/>
              <a:gd name="connsiteX46" fmla="*/ 5778500 w 6451600"/>
              <a:gd name="connsiteY46" fmla="*/ 292100 h 3987800"/>
              <a:gd name="connsiteX47" fmla="*/ 6438900 w 6451600"/>
              <a:gd name="connsiteY47" fmla="*/ 2311400 h 3987800"/>
              <a:gd name="connsiteX48" fmla="*/ 6451600 w 6451600"/>
              <a:gd name="connsiteY48" fmla="*/ 3378200 h 3987800"/>
              <a:gd name="connsiteX49" fmla="*/ 1358900 w 6451600"/>
              <a:gd name="connsiteY49" fmla="*/ 3987800 h 3987800"/>
              <a:gd name="connsiteX50" fmla="*/ 12700 w 6451600"/>
              <a:gd name="connsiteY50" fmla="*/ 2794000 h 3987800"/>
              <a:gd name="connsiteX0" fmla="*/ 12700 w 6451600"/>
              <a:gd name="connsiteY0" fmla="*/ 2781300 h 3987800"/>
              <a:gd name="connsiteX1" fmla="*/ 0 w 6451600"/>
              <a:gd name="connsiteY1" fmla="*/ 1803400 h 3987800"/>
              <a:gd name="connsiteX2" fmla="*/ 381000 w 6451600"/>
              <a:gd name="connsiteY2" fmla="*/ 76200 h 3987800"/>
              <a:gd name="connsiteX3" fmla="*/ 571500 w 6451600"/>
              <a:gd name="connsiteY3" fmla="*/ 50800 h 3987800"/>
              <a:gd name="connsiteX4" fmla="*/ 622300 w 6451600"/>
              <a:gd name="connsiteY4" fmla="*/ 203200 h 3987800"/>
              <a:gd name="connsiteX5" fmla="*/ 800100 w 6451600"/>
              <a:gd name="connsiteY5" fmla="*/ 190500 h 3987800"/>
              <a:gd name="connsiteX6" fmla="*/ 876300 w 6451600"/>
              <a:gd name="connsiteY6" fmla="*/ 292100 h 3987800"/>
              <a:gd name="connsiteX7" fmla="*/ 1028700 w 6451600"/>
              <a:gd name="connsiteY7" fmla="*/ 279400 h 3987800"/>
              <a:gd name="connsiteX8" fmla="*/ 1155700 w 6451600"/>
              <a:gd name="connsiteY8" fmla="*/ 381000 h 3987800"/>
              <a:gd name="connsiteX9" fmla="*/ 1282700 w 6451600"/>
              <a:gd name="connsiteY9" fmla="*/ 381000 h 3987800"/>
              <a:gd name="connsiteX10" fmla="*/ 1320800 w 6451600"/>
              <a:gd name="connsiteY10" fmla="*/ 50800 h 3987800"/>
              <a:gd name="connsiteX11" fmla="*/ 1511300 w 6451600"/>
              <a:gd name="connsiteY11" fmla="*/ 50800 h 3987800"/>
              <a:gd name="connsiteX12" fmla="*/ 1612900 w 6451600"/>
              <a:gd name="connsiteY12" fmla="*/ 152400 h 3987800"/>
              <a:gd name="connsiteX13" fmla="*/ 1778000 w 6451600"/>
              <a:gd name="connsiteY13" fmla="*/ 139700 h 3987800"/>
              <a:gd name="connsiteX14" fmla="*/ 1866900 w 6451600"/>
              <a:gd name="connsiteY14" fmla="*/ 266700 h 3987800"/>
              <a:gd name="connsiteX15" fmla="*/ 2070100 w 6451600"/>
              <a:gd name="connsiteY15" fmla="*/ 241300 h 3987800"/>
              <a:gd name="connsiteX16" fmla="*/ 2159000 w 6451600"/>
              <a:gd name="connsiteY16" fmla="*/ 342900 h 3987800"/>
              <a:gd name="connsiteX17" fmla="*/ 2209800 w 6451600"/>
              <a:gd name="connsiteY17" fmla="*/ 50800 h 3987800"/>
              <a:gd name="connsiteX18" fmla="*/ 2438400 w 6451600"/>
              <a:gd name="connsiteY18" fmla="*/ 12700 h 3987800"/>
              <a:gd name="connsiteX19" fmla="*/ 2476500 w 6451600"/>
              <a:gd name="connsiteY19" fmla="*/ 241300 h 3987800"/>
              <a:gd name="connsiteX20" fmla="*/ 2527300 w 6451600"/>
              <a:gd name="connsiteY20" fmla="*/ 165100 h 3987800"/>
              <a:gd name="connsiteX21" fmla="*/ 2730500 w 6451600"/>
              <a:gd name="connsiteY21" fmla="*/ 127000 h 3987800"/>
              <a:gd name="connsiteX22" fmla="*/ 2857500 w 6451600"/>
              <a:gd name="connsiteY22" fmla="*/ 368300 h 3987800"/>
              <a:gd name="connsiteX23" fmla="*/ 2946400 w 6451600"/>
              <a:gd name="connsiteY23" fmla="*/ 203200 h 3987800"/>
              <a:gd name="connsiteX24" fmla="*/ 3048000 w 6451600"/>
              <a:gd name="connsiteY24" fmla="*/ 190500 h 3987800"/>
              <a:gd name="connsiteX25" fmla="*/ 3060700 w 6451600"/>
              <a:gd name="connsiteY25" fmla="*/ 12700 h 3987800"/>
              <a:gd name="connsiteX26" fmla="*/ 3225800 w 6451600"/>
              <a:gd name="connsiteY26" fmla="*/ 25400 h 3987800"/>
              <a:gd name="connsiteX27" fmla="*/ 3327400 w 6451600"/>
              <a:gd name="connsiteY27" fmla="*/ 304800 h 3987800"/>
              <a:gd name="connsiteX28" fmla="*/ 3416300 w 6451600"/>
              <a:gd name="connsiteY28" fmla="*/ 304800 h 3987800"/>
              <a:gd name="connsiteX29" fmla="*/ 3492500 w 6451600"/>
              <a:gd name="connsiteY29" fmla="*/ 127000 h 3987800"/>
              <a:gd name="connsiteX30" fmla="*/ 3670300 w 6451600"/>
              <a:gd name="connsiteY30" fmla="*/ 152400 h 3987800"/>
              <a:gd name="connsiteX31" fmla="*/ 3708400 w 6451600"/>
              <a:gd name="connsiteY31" fmla="*/ 342900 h 3987800"/>
              <a:gd name="connsiteX32" fmla="*/ 3771900 w 6451600"/>
              <a:gd name="connsiteY32" fmla="*/ 342900 h 3987800"/>
              <a:gd name="connsiteX33" fmla="*/ 3911600 w 6451600"/>
              <a:gd name="connsiteY33" fmla="*/ 0 h 3987800"/>
              <a:gd name="connsiteX34" fmla="*/ 4114800 w 6451600"/>
              <a:gd name="connsiteY34" fmla="*/ 0 h 3987800"/>
              <a:gd name="connsiteX35" fmla="*/ 4229100 w 6451600"/>
              <a:gd name="connsiteY35" fmla="*/ 228600 h 3987800"/>
              <a:gd name="connsiteX36" fmla="*/ 4279900 w 6451600"/>
              <a:gd name="connsiteY36" fmla="*/ 127000 h 3987800"/>
              <a:gd name="connsiteX37" fmla="*/ 4546600 w 6451600"/>
              <a:gd name="connsiteY37" fmla="*/ 114300 h 3987800"/>
              <a:gd name="connsiteX38" fmla="*/ 4622800 w 6451600"/>
              <a:gd name="connsiteY38" fmla="*/ 419100 h 3987800"/>
              <a:gd name="connsiteX39" fmla="*/ 4686300 w 6451600"/>
              <a:gd name="connsiteY39" fmla="*/ 241300 h 3987800"/>
              <a:gd name="connsiteX40" fmla="*/ 4927600 w 6451600"/>
              <a:gd name="connsiteY40" fmla="*/ 241300 h 3987800"/>
              <a:gd name="connsiteX41" fmla="*/ 4991100 w 6451600"/>
              <a:gd name="connsiteY41" fmla="*/ 520700 h 3987800"/>
              <a:gd name="connsiteX42" fmla="*/ 5105400 w 6451600"/>
              <a:gd name="connsiteY42" fmla="*/ 292100 h 3987800"/>
              <a:gd name="connsiteX43" fmla="*/ 5359400 w 6451600"/>
              <a:gd name="connsiteY43" fmla="*/ 292100 h 3987800"/>
              <a:gd name="connsiteX44" fmla="*/ 5473700 w 6451600"/>
              <a:gd name="connsiteY44" fmla="*/ 622300 h 3987800"/>
              <a:gd name="connsiteX45" fmla="*/ 5537200 w 6451600"/>
              <a:gd name="connsiteY45" fmla="*/ 292100 h 3987800"/>
              <a:gd name="connsiteX46" fmla="*/ 5778500 w 6451600"/>
              <a:gd name="connsiteY46" fmla="*/ 292100 h 3987800"/>
              <a:gd name="connsiteX47" fmla="*/ 6438900 w 6451600"/>
              <a:gd name="connsiteY47" fmla="*/ 2311400 h 3987800"/>
              <a:gd name="connsiteX48" fmla="*/ 6451600 w 6451600"/>
              <a:gd name="connsiteY48" fmla="*/ 3378200 h 3987800"/>
              <a:gd name="connsiteX49" fmla="*/ 1358900 w 6451600"/>
              <a:gd name="connsiteY49" fmla="*/ 3987800 h 3987800"/>
              <a:gd name="connsiteX50" fmla="*/ 12700 w 6451600"/>
              <a:gd name="connsiteY50" fmla="*/ 2781300 h 3987800"/>
              <a:gd name="connsiteX0" fmla="*/ 1358900 w 6451600"/>
              <a:gd name="connsiteY0" fmla="*/ 3987800 h 4079240"/>
              <a:gd name="connsiteX1" fmla="*/ 12700 w 6451600"/>
              <a:gd name="connsiteY1" fmla="*/ 2781300 h 4079240"/>
              <a:gd name="connsiteX2" fmla="*/ 0 w 6451600"/>
              <a:gd name="connsiteY2" fmla="*/ 1803400 h 4079240"/>
              <a:gd name="connsiteX3" fmla="*/ 381000 w 6451600"/>
              <a:gd name="connsiteY3" fmla="*/ 76200 h 4079240"/>
              <a:gd name="connsiteX4" fmla="*/ 571500 w 6451600"/>
              <a:gd name="connsiteY4" fmla="*/ 50800 h 4079240"/>
              <a:gd name="connsiteX5" fmla="*/ 622300 w 6451600"/>
              <a:gd name="connsiteY5" fmla="*/ 203200 h 4079240"/>
              <a:gd name="connsiteX6" fmla="*/ 800100 w 6451600"/>
              <a:gd name="connsiteY6" fmla="*/ 190500 h 4079240"/>
              <a:gd name="connsiteX7" fmla="*/ 876300 w 6451600"/>
              <a:gd name="connsiteY7" fmla="*/ 292100 h 4079240"/>
              <a:gd name="connsiteX8" fmla="*/ 1028700 w 6451600"/>
              <a:gd name="connsiteY8" fmla="*/ 279400 h 4079240"/>
              <a:gd name="connsiteX9" fmla="*/ 1155700 w 6451600"/>
              <a:gd name="connsiteY9" fmla="*/ 381000 h 4079240"/>
              <a:gd name="connsiteX10" fmla="*/ 1282700 w 6451600"/>
              <a:gd name="connsiteY10" fmla="*/ 381000 h 4079240"/>
              <a:gd name="connsiteX11" fmla="*/ 1320800 w 6451600"/>
              <a:gd name="connsiteY11" fmla="*/ 50800 h 4079240"/>
              <a:gd name="connsiteX12" fmla="*/ 1511300 w 6451600"/>
              <a:gd name="connsiteY12" fmla="*/ 50800 h 4079240"/>
              <a:gd name="connsiteX13" fmla="*/ 1612900 w 6451600"/>
              <a:gd name="connsiteY13" fmla="*/ 152400 h 4079240"/>
              <a:gd name="connsiteX14" fmla="*/ 1778000 w 6451600"/>
              <a:gd name="connsiteY14" fmla="*/ 139700 h 4079240"/>
              <a:gd name="connsiteX15" fmla="*/ 1866900 w 6451600"/>
              <a:gd name="connsiteY15" fmla="*/ 266700 h 4079240"/>
              <a:gd name="connsiteX16" fmla="*/ 2070100 w 6451600"/>
              <a:gd name="connsiteY16" fmla="*/ 241300 h 4079240"/>
              <a:gd name="connsiteX17" fmla="*/ 2159000 w 6451600"/>
              <a:gd name="connsiteY17" fmla="*/ 342900 h 4079240"/>
              <a:gd name="connsiteX18" fmla="*/ 2209800 w 6451600"/>
              <a:gd name="connsiteY18" fmla="*/ 50800 h 4079240"/>
              <a:gd name="connsiteX19" fmla="*/ 2438400 w 6451600"/>
              <a:gd name="connsiteY19" fmla="*/ 12700 h 4079240"/>
              <a:gd name="connsiteX20" fmla="*/ 2476500 w 6451600"/>
              <a:gd name="connsiteY20" fmla="*/ 241300 h 4079240"/>
              <a:gd name="connsiteX21" fmla="*/ 2527300 w 6451600"/>
              <a:gd name="connsiteY21" fmla="*/ 165100 h 4079240"/>
              <a:gd name="connsiteX22" fmla="*/ 2730500 w 6451600"/>
              <a:gd name="connsiteY22" fmla="*/ 127000 h 4079240"/>
              <a:gd name="connsiteX23" fmla="*/ 2857500 w 6451600"/>
              <a:gd name="connsiteY23" fmla="*/ 368300 h 4079240"/>
              <a:gd name="connsiteX24" fmla="*/ 2946400 w 6451600"/>
              <a:gd name="connsiteY24" fmla="*/ 203200 h 4079240"/>
              <a:gd name="connsiteX25" fmla="*/ 3048000 w 6451600"/>
              <a:gd name="connsiteY25" fmla="*/ 190500 h 4079240"/>
              <a:gd name="connsiteX26" fmla="*/ 3060700 w 6451600"/>
              <a:gd name="connsiteY26" fmla="*/ 12700 h 4079240"/>
              <a:gd name="connsiteX27" fmla="*/ 3225800 w 6451600"/>
              <a:gd name="connsiteY27" fmla="*/ 25400 h 4079240"/>
              <a:gd name="connsiteX28" fmla="*/ 3327400 w 6451600"/>
              <a:gd name="connsiteY28" fmla="*/ 304800 h 4079240"/>
              <a:gd name="connsiteX29" fmla="*/ 3416300 w 6451600"/>
              <a:gd name="connsiteY29" fmla="*/ 304800 h 4079240"/>
              <a:gd name="connsiteX30" fmla="*/ 3492500 w 6451600"/>
              <a:gd name="connsiteY30" fmla="*/ 127000 h 4079240"/>
              <a:gd name="connsiteX31" fmla="*/ 3670300 w 6451600"/>
              <a:gd name="connsiteY31" fmla="*/ 152400 h 4079240"/>
              <a:gd name="connsiteX32" fmla="*/ 3708400 w 6451600"/>
              <a:gd name="connsiteY32" fmla="*/ 342900 h 4079240"/>
              <a:gd name="connsiteX33" fmla="*/ 3771900 w 6451600"/>
              <a:gd name="connsiteY33" fmla="*/ 342900 h 4079240"/>
              <a:gd name="connsiteX34" fmla="*/ 3911600 w 6451600"/>
              <a:gd name="connsiteY34" fmla="*/ 0 h 4079240"/>
              <a:gd name="connsiteX35" fmla="*/ 4114800 w 6451600"/>
              <a:gd name="connsiteY35" fmla="*/ 0 h 4079240"/>
              <a:gd name="connsiteX36" fmla="*/ 4229100 w 6451600"/>
              <a:gd name="connsiteY36" fmla="*/ 228600 h 4079240"/>
              <a:gd name="connsiteX37" fmla="*/ 4279900 w 6451600"/>
              <a:gd name="connsiteY37" fmla="*/ 127000 h 4079240"/>
              <a:gd name="connsiteX38" fmla="*/ 4546600 w 6451600"/>
              <a:gd name="connsiteY38" fmla="*/ 114300 h 4079240"/>
              <a:gd name="connsiteX39" fmla="*/ 4622800 w 6451600"/>
              <a:gd name="connsiteY39" fmla="*/ 419100 h 4079240"/>
              <a:gd name="connsiteX40" fmla="*/ 4686300 w 6451600"/>
              <a:gd name="connsiteY40" fmla="*/ 241300 h 4079240"/>
              <a:gd name="connsiteX41" fmla="*/ 4927600 w 6451600"/>
              <a:gd name="connsiteY41" fmla="*/ 241300 h 4079240"/>
              <a:gd name="connsiteX42" fmla="*/ 4991100 w 6451600"/>
              <a:gd name="connsiteY42" fmla="*/ 520700 h 4079240"/>
              <a:gd name="connsiteX43" fmla="*/ 5105400 w 6451600"/>
              <a:gd name="connsiteY43" fmla="*/ 292100 h 4079240"/>
              <a:gd name="connsiteX44" fmla="*/ 5359400 w 6451600"/>
              <a:gd name="connsiteY44" fmla="*/ 292100 h 4079240"/>
              <a:gd name="connsiteX45" fmla="*/ 5473700 w 6451600"/>
              <a:gd name="connsiteY45" fmla="*/ 622300 h 4079240"/>
              <a:gd name="connsiteX46" fmla="*/ 5537200 w 6451600"/>
              <a:gd name="connsiteY46" fmla="*/ 292100 h 4079240"/>
              <a:gd name="connsiteX47" fmla="*/ 5778500 w 6451600"/>
              <a:gd name="connsiteY47" fmla="*/ 292100 h 4079240"/>
              <a:gd name="connsiteX48" fmla="*/ 6438900 w 6451600"/>
              <a:gd name="connsiteY48" fmla="*/ 2311400 h 4079240"/>
              <a:gd name="connsiteX49" fmla="*/ 6451600 w 6451600"/>
              <a:gd name="connsiteY49" fmla="*/ 3378200 h 4079240"/>
              <a:gd name="connsiteX50" fmla="*/ 1450340 w 6451600"/>
              <a:gd name="connsiteY50" fmla="*/ 4079240 h 4079240"/>
              <a:gd name="connsiteX0" fmla="*/ 1358900 w 6451600"/>
              <a:gd name="connsiteY0" fmla="*/ 3987800 h 3987800"/>
              <a:gd name="connsiteX1" fmla="*/ 12700 w 6451600"/>
              <a:gd name="connsiteY1" fmla="*/ 2781300 h 3987800"/>
              <a:gd name="connsiteX2" fmla="*/ 0 w 6451600"/>
              <a:gd name="connsiteY2" fmla="*/ 1803400 h 3987800"/>
              <a:gd name="connsiteX3" fmla="*/ 381000 w 6451600"/>
              <a:gd name="connsiteY3" fmla="*/ 76200 h 3987800"/>
              <a:gd name="connsiteX4" fmla="*/ 571500 w 6451600"/>
              <a:gd name="connsiteY4" fmla="*/ 50800 h 3987800"/>
              <a:gd name="connsiteX5" fmla="*/ 622300 w 6451600"/>
              <a:gd name="connsiteY5" fmla="*/ 203200 h 3987800"/>
              <a:gd name="connsiteX6" fmla="*/ 800100 w 6451600"/>
              <a:gd name="connsiteY6" fmla="*/ 190500 h 3987800"/>
              <a:gd name="connsiteX7" fmla="*/ 876300 w 6451600"/>
              <a:gd name="connsiteY7" fmla="*/ 292100 h 3987800"/>
              <a:gd name="connsiteX8" fmla="*/ 1028700 w 6451600"/>
              <a:gd name="connsiteY8" fmla="*/ 279400 h 3987800"/>
              <a:gd name="connsiteX9" fmla="*/ 1155700 w 6451600"/>
              <a:gd name="connsiteY9" fmla="*/ 381000 h 3987800"/>
              <a:gd name="connsiteX10" fmla="*/ 1282700 w 6451600"/>
              <a:gd name="connsiteY10" fmla="*/ 381000 h 3987800"/>
              <a:gd name="connsiteX11" fmla="*/ 1320800 w 6451600"/>
              <a:gd name="connsiteY11" fmla="*/ 50800 h 3987800"/>
              <a:gd name="connsiteX12" fmla="*/ 1511300 w 6451600"/>
              <a:gd name="connsiteY12" fmla="*/ 50800 h 3987800"/>
              <a:gd name="connsiteX13" fmla="*/ 1612900 w 6451600"/>
              <a:gd name="connsiteY13" fmla="*/ 152400 h 3987800"/>
              <a:gd name="connsiteX14" fmla="*/ 1778000 w 6451600"/>
              <a:gd name="connsiteY14" fmla="*/ 139700 h 3987800"/>
              <a:gd name="connsiteX15" fmla="*/ 1866900 w 6451600"/>
              <a:gd name="connsiteY15" fmla="*/ 266700 h 3987800"/>
              <a:gd name="connsiteX16" fmla="*/ 2070100 w 6451600"/>
              <a:gd name="connsiteY16" fmla="*/ 241300 h 3987800"/>
              <a:gd name="connsiteX17" fmla="*/ 2159000 w 6451600"/>
              <a:gd name="connsiteY17" fmla="*/ 342900 h 3987800"/>
              <a:gd name="connsiteX18" fmla="*/ 2209800 w 6451600"/>
              <a:gd name="connsiteY18" fmla="*/ 50800 h 3987800"/>
              <a:gd name="connsiteX19" fmla="*/ 2438400 w 6451600"/>
              <a:gd name="connsiteY19" fmla="*/ 12700 h 3987800"/>
              <a:gd name="connsiteX20" fmla="*/ 2476500 w 6451600"/>
              <a:gd name="connsiteY20" fmla="*/ 241300 h 3987800"/>
              <a:gd name="connsiteX21" fmla="*/ 2527300 w 6451600"/>
              <a:gd name="connsiteY21" fmla="*/ 165100 h 3987800"/>
              <a:gd name="connsiteX22" fmla="*/ 2730500 w 6451600"/>
              <a:gd name="connsiteY22" fmla="*/ 127000 h 3987800"/>
              <a:gd name="connsiteX23" fmla="*/ 2857500 w 6451600"/>
              <a:gd name="connsiteY23" fmla="*/ 368300 h 3987800"/>
              <a:gd name="connsiteX24" fmla="*/ 2946400 w 6451600"/>
              <a:gd name="connsiteY24" fmla="*/ 203200 h 3987800"/>
              <a:gd name="connsiteX25" fmla="*/ 3048000 w 6451600"/>
              <a:gd name="connsiteY25" fmla="*/ 190500 h 3987800"/>
              <a:gd name="connsiteX26" fmla="*/ 3060700 w 6451600"/>
              <a:gd name="connsiteY26" fmla="*/ 12700 h 3987800"/>
              <a:gd name="connsiteX27" fmla="*/ 3225800 w 6451600"/>
              <a:gd name="connsiteY27" fmla="*/ 25400 h 3987800"/>
              <a:gd name="connsiteX28" fmla="*/ 3327400 w 6451600"/>
              <a:gd name="connsiteY28" fmla="*/ 304800 h 3987800"/>
              <a:gd name="connsiteX29" fmla="*/ 3416300 w 6451600"/>
              <a:gd name="connsiteY29" fmla="*/ 304800 h 3987800"/>
              <a:gd name="connsiteX30" fmla="*/ 3492500 w 6451600"/>
              <a:gd name="connsiteY30" fmla="*/ 127000 h 3987800"/>
              <a:gd name="connsiteX31" fmla="*/ 3670300 w 6451600"/>
              <a:gd name="connsiteY31" fmla="*/ 152400 h 3987800"/>
              <a:gd name="connsiteX32" fmla="*/ 3708400 w 6451600"/>
              <a:gd name="connsiteY32" fmla="*/ 342900 h 3987800"/>
              <a:gd name="connsiteX33" fmla="*/ 3771900 w 6451600"/>
              <a:gd name="connsiteY33" fmla="*/ 342900 h 3987800"/>
              <a:gd name="connsiteX34" fmla="*/ 3911600 w 6451600"/>
              <a:gd name="connsiteY34" fmla="*/ 0 h 3987800"/>
              <a:gd name="connsiteX35" fmla="*/ 4114800 w 6451600"/>
              <a:gd name="connsiteY35" fmla="*/ 0 h 3987800"/>
              <a:gd name="connsiteX36" fmla="*/ 4229100 w 6451600"/>
              <a:gd name="connsiteY36" fmla="*/ 228600 h 3987800"/>
              <a:gd name="connsiteX37" fmla="*/ 4279900 w 6451600"/>
              <a:gd name="connsiteY37" fmla="*/ 127000 h 3987800"/>
              <a:gd name="connsiteX38" fmla="*/ 4546600 w 6451600"/>
              <a:gd name="connsiteY38" fmla="*/ 114300 h 3987800"/>
              <a:gd name="connsiteX39" fmla="*/ 4622800 w 6451600"/>
              <a:gd name="connsiteY39" fmla="*/ 419100 h 3987800"/>
              <a:gd name="connsiteX40" fmla="*/ 4686300 w 6451600"/>
              <a:gd name="connsiteY40" fmla="*/ 241300 h 3987800"/>
              <a:gd name="connsiteX41" fmla="*/ 4927600 w 6451600"/>
              <a:gd name="connsiteY41" fmla="*/ 241300 h 3987800"/>
              <a:gd name="connsiteX42" fmla="*/ 4991100 w 6451600"/>
              <a:gd name="connsiteY42" fmla="*/ 520700 h 3987800"/>
              <a:gd name="connsiteX43" fmla="*/ 5105400 w 6451600"/>
              <a:gd name="connsiteY43" fmla="*/ 292100 h 3987800"/>
              <a:gd name="connsiteX44" fmla="*/ 5359400 w 6451600"/>
              <a:gd name="connsiteY44" fmla="*/ 292100 h 3987800"/>
              <a:gd name="connsiteX45" fmla="*/ 5473700 w 6451600"/>
              <a:gd name="connsiteY45" fmla="*/ 622300 h 3987800"/>
              <a:gd name="connsiteX46" fmla="*/ 5537200 w 6451600"/>
              <a:gd name="connsiteY46" fmla="*/ 292100 h 3987800"/>
              <a:gd name="connsiteX47" fmla="*/ 5778500 w 6451600"/>
              <a:gd name="connsiteY47" fmla="*/ 292100 h 3987800"/>
              <a:gd name="connsiteX48" fmla="*/ 6438900 w 6451600"/>
              <a:gd name="connsiteY48" fmla="*/ 2311400 h 3987800"/>
              <a:gd name="connsiteX49" fmla="*/ 6451600 w 6451600"/>
              <a:gd name="connsiteY49" fmla="*/ 3378200 h 3987800"/>
              <a:gd name="connsiteX50" fmla="*/ 1348740 w 6451600"/>
              <a:gd name="connsiteY50" fmla="*/ 3977640 h 3987800"/>
              <a:gd name="connsiteX0" fmla="*/ 1358900 w 6451600"/>
              <a:gd name="connsiteY0" fmla="*/ 3987800 h 4447540"/>
              <a:gd name="connsiteX1" fmla="*/ 12700 w 6451600"/>
              <a:gd name="connsiteY1" fmla="*/ 2781300 h 4447540"/>
              <a:gd name="connsiteX2" fmla="*/ 0 w 6451600"/>
              <a:gd name="connsiteY2" fmla="*/ 1803400 h 4447540"/>
              <a:gd name="connsiteX3" fmla="*/ 381000 w 6451600"/>
              <a:gd name="connsiteY3" fmla="*/ 76200 h 4447540"/>
              <a:gd name="connsiteX4" fmla="*/ 571500 w 6451600"/>
              <a:gd name="connsiteY4" fmla="*/ 50800 h 4447540"/>
              <a:gd name="connsiteX5" fmla="*/ 622300 w 6451600"/>
              <a:gd name="connsiteY5" fmla="*/ 203200 h 4447540"/>
              <a:gd name="connsiteX6" fmla="*/ 800100 w 6451600"/>
              <a:gd name="connsiteY6" fmla="*/ 190500 h 4447540"/>
              <a:gd name="connsiteX7" fmla="*/ 876300 w 6451600"/>
              <a:gd name="connsiteY7" fmla="*/ 292100 h 4447540"/>
              <a:gd name="connsiteX8" fmla="*/ 1028700 w 6451600"/>
              <a:gd name="connsiteY8" fmla="*/ 279400 h 4447540"/>
              <a:gd name="connsiteX9" fmla="*/ 1155700 w 6451600"/>
              <a:gd name="connsiteY9" fmla="*/ 381000 h 4447540"/>
              <a:gd name="connsiteX10" fmla="*/ 1282700 w 6451600"/>
              <a:gd name="connsiteY10" fmla="*/ 381000 h 4447540"/>
              <a:gd name="connsiteX11" fmla="*/ 1320800 w 6451600"/>
              <a:gd name="connsiteY11" fmla="*/ 50800 h 4447540"/>
              <a:gd name="connsiteX12" fmla="*/ 1511300 w 6451600"/>
              <a:gd name="connsiteY12" fmla="*/ 50800 h 4447540"/>
              <a:gd name="connsiteX13" fmla="*/ 1612900 w 6451600"/>
              <a:gd name="connsiteY13" fmla="*/ 152400 h 4447540"/>
              <a:gd name="connsiteX14" fmla="*/ 1778000 w 6451600"/>
              <a:gd name="connsiteY14" fmla="*/ 139700 h 4447540"/>
              <a:gd name="connsiteX15" fmla="*/ 1866900 w 6451600"/>
              <a:gd name="connsiteY15" fmla="*/ 266700 h 4447540"/>
              <a:gd name="connsiteX16" fmla="*/ 2070100 w 6451600"/>
              <a:gd name="connsiteY16" fmla="*/ 241300 h 4447540"/>
              <a:gd name="connsiteX17" fmla="*/ 2159000 w 6451600"/>
              <a:gd name="connsiteY17" fmla="*/ 342900 h 4447540"/>
              <a:gd name="connsiteX18" fmla="*/ 2209800 w 6451600"/>
              <a:gd name="connsiteY18" fmla="*/ 50800 h 4447540"/>
              <a:gd name="connsiteX19" fmla="*/ 2438400 w 6451600"/>
              <a:gd name="connsiteY19" fmla="*/ 12700 h 4447540"/>
              <a:gd name="connsiteX20" fmla="*/ 2476500 w 6451600"/>
              <a:gd name="connsiteY20" fmla="*/ 241300 h 4447540"/>
              <a:gd name="connsiteX21" fmla="*/ 2527300 w 6451600"/>
              <a:gd name="connsiteY21" fmla="*/ 165100 h 4447540"/>
              <a:gd name="connsiteX22" fmla="*/ 2730500 w 6451600"/>
              <a:gd name="connsiteY22" fmla="*/ 127000 h 4447540"/>
              <a:gd name="connsiteX23" fmla="*/ 2857500 w 6451600"/>
              <a:gd name="connsiteY23" fmla="*/ 368300 h 4447540"/>
              <a:gd name="connsiteX24" fmla="*/ 2946400 w 6451600"/>
              <a:gd name="connsiteY24" fmla="*/ 203200 h 4447540"/>
              <a:gd name="connsiteX25" fmla="*/ 3048000 w 6451600"/>
              <a:gd name="connsiteY25" fmla="*/ 190500 h 4447540"/>
              <a:gd name="connsiteX26" fmla="*/ 3060700 w 6451600"/>
              <a:gd name="connsiteY26" fmla="*/ 12700 h 4447540"/>
              <a:gd name="connsiteX27" fmla="*/ 3225800 w 6451600"/>
              <a:gd name="connsiteY27" fmla="*/ 25400 h 4447540"/>
              <a:gd name="connsiteX28" fmla="*/ 3327400 w 6451600"/>
              <a:gd name="connsiteY28" fmla="*/ 304800 h 4447540"/>
              <a:gd name="connsiteX29" fmla="*/ 3416300 w 6451600"/>
              <a:gd name="connsiteY29" fmla="*/ 304800 h 4447540"/>
              <a:gd name="connsiteX30" fmla="*/ 3492500 w 6451600"/>
              <a:gd name="connsiteY30" fmla="*/ 127000 h 4447540"/>
              <a:gd name="connsiteX31" fmla="*/ 3670300 w 6451600"/>
              <a:gd name="connsiteY31" fmla="*/ 152400 h 4447540"/>
              <a:gd name="connsiteX32" fmla="*/ 3708400 w 6451600"/>
              <a:gd name="connsiteY32" fmla="*/ 342900 h 4447540"/>
              <a:gd name="connsiteX33" fmla="*/ 3771900 w 6451600"/>
              <a:gd name="connsiteY33" fmla="*/ 342900 h 4447540"/>
              <a:gd name="connsiteX34" fmla="*/ 3911600 w 6451600"/>
              <a:gd name="connsiteY34" fmla="*/ 0 h 4447540"/>
              <a:gd name="connsiteX35" fmla="*/ 4114800 w 6451600"/>
              <a:gd name="connsiteY35" fmla="*/ 0 h 4447540"/>
              <a:gd name="connsiteX36" fmla="*/ 4229100 w 6451600"/>
              <a:gd name="connsiteY36" fmla="*/ 228600 h 4447540"/>
              <a:gd name="connsiteX37" fmla="*/ 4279900 w 6451600"/>
              <a:gd name="connsiteY37" fmla="*/ 127000 h 4447540"/>
              <a:gd name="connsiteX38" fmla="*/ 4546600 w 6451600"/>
              <a:gd name="connsiteY38" fmla="*/ 114300 h 4447540"/>
              <a:gd name="connsiteX39" fmla="*/ 4622800 w 6451600"/>
              <a:gd name="connsiteY39" fmla="*/ 419100 h 4447540"/>
              <a:gd name="connsiteX40" fmla="*/ 4686300 w 6451600"/>
              <a:gd name="connsiteY40" fmla="*/ 241300 h 4447540"/>
              <a:gd name="connsiteX41" fmla="*/ 4927600 w 6451600"/>
              <a:gd name="connsiteY41" fmla="*/ 241300 h 4447540"/>
              <a:gd name="connsiteX42" fmla="*/ 4991100 w 6451600"/>
              <a:gd name="connsiteY42" fmla="*/ 520700 h 4447540"/>
              <a:gd name="connsiteX43" fmla="*/ 5105400 w 6451600"/>
              <a:gd name="connsiteY43" fmla="*/ 292100 h 4447540"/>
              <a:gd name="connsiteX44" fmla="*/ 5359400 w 6451600"/>
              <a:gd name="connsiteY44" fmla="*/ 292100 h 4447540"/>
              <a:gd name="connsiteX45" fmla="*/ 5473700 w 6451600"/>
              <a:gd name="connsiteY45" fmla="*/ 622300 h 4447540"/>
              <a:gd name="connsiteX46" fmla="*/ 5537200 w 6451600"/>
              <a:gd name="connsiteY46" fmla="*/ 292100 h 4447540"/>
              <a:gd name="connsiteX47" fmla="*/ 5778500 w 6451600"/>
              <a:gd name="connsiteY47" fmla="*/ 292100 h 4447540"/>
              <a:gd name="connsiteX48" fmla="*/ 6438900 w 6451600"/>
              <a:gd name="connsiteY48" fmla="*/ 2311400 h 4447540"/>
              <a:gd name="connsiteX49" fmla="*/ 6451600 w 6451600"/>
              <a:gd name="connsiteY49" fmla="*/ 3378200 h 4447540"/>
              <a:gd name="connsiteX50" fmla="*/ 1488440 w 6451600"/>
              <a:gd name="connsiteY50" fmla="*/ 4447540 h 4447540"/>
              <a:gd name="connsiteX0" fmla="*/ 1358900 w 6451600"/>
              <a:gd name="connsiteY0" fmla="*/ 3987800 h 4447540"/>
              <a:gd name="connsiteX1" fmla="*/ 12700 w 6451600"/>
              <a:gd name="connsiteY1" fmla="*/ 2781300 h 4447540"/>
              <a:gd name="connsiteX2" fmla="*/ 0 w 6451600"/>
              <a:gd name="connsiteY2" fmla="*/ 1803400 h 4447540"/>
              <a:gd name="connsiteX3" fmla="*/ 381000 w 6451600"/>
              <a:gd name="connsiteY3" fmla="*/ 76200 h 4447540"/>
              <a:gd name="connsiteX4" fmla="*/ 571500 w 6451600"/>
              <a:gd name="connsiteY4" fmla="*/ 50800 h 4447540"/>
              <a:gd name="connsiteX5" fmla="*/ 622300 w 6451600"/>
              <a:gd name="connsiteY5" fmla="*/ 203200 h 4447540"/>
              <a:gd name="connsiteX6" fmla="*/ 800100 w 6451600"/>
              <a:gd name="connsiteY6" fmla="*/ 190500 h 4447540"/>
              <a:gd name="connsiteX7" fmla="*/ 876300 w 6451600"/>
              <a:gd name="connsiteY7" fmla="*/ 292100 h 4447540"/>
              <a:gd name="connsiteX8" fmla="*/ 1028700 w 6451600"/>
              <a:gd name="connsiteY8" fmla="*/ 279400 h 4447540"/>
              <a:gd name="connsiteX9" fmla="*/ 1155700 w 6451600"/>
              <a:gd name="connsiteY9" fmla="*/ 381000 h 4447540"/>
              <a:gd name="connsiteX10" fmla="*/ 1282700 w 6451600"/>
              <a:gd name="connsiteY10" fmla="*/ 381000 h 4447540"/>
              <a:gd name="connsiteX11" fmla="*/ 1320800 w 6451600"/>
              <a:gd name="connsiteY11" fmla="*/ 50800 h 4447540"/>
              <a:gd name="connsiteX12" fmla="*/ 1511300 w 6451600"/>
              <a:gd name="connsiteY12" fmla="*/ 50800 h 4447540"/>
              <a:gd name="connsiteX13" fmla="*/ 1612900 w 6451600"/>
              <a:gd name="connsiteY13" fmla="*/ 152400 h 4447540"/>
              <a:gd name="connsiteX14" fmla="*/ 1778000 w 6451600"/>
              <a:gd name="connsiteY14" fmla="*/ 139700 h 4447540"/>
              <a:gd name="connsiteX15" fmla="*/ 1866900 w 6451600"/>
              <a:gd name="connsiteY15" fmla="*/ 266700 h 4447540"/>
              <a:gd name="connsiteX16" fmla="*/ 2070100 w 6451600"/>
              <a:gd name="connsiteY16" fmla="*/ 241300 h 4447540"/>
              <a:gd name="connsiteX17" fmla="*/ 2159000 w 6451600"/>
              <a:gd name="connsiteY17" fmla="*/ 342900 h 4447540"/>
              <a:gd name="connsiteX18" fmla="*/ 2209800 w 6451600"/>
              <a:gd name="connsiteY18" fmla="*/ 50800 h 4447540"/>
              <a:gd name="connsiteX19" fmla="*/ 2438400 w 6451600"/>
              <a:gd name="connsiteY19" fmla="*/ 12700 h 4447540"/>
              <a:gd name="connsiteX20" fmla="*/ 2476500 w 6451600"/>
              <a:gd name="connsiteY20" fmla="*/ 241300 h 4447540"/>
              <a:gd name="connsiteX21" fmla="*/ 2527300 w 6451600"/>
              <a:gd name="connsiteY21" fmla="*/ 165100 h 4447540"/>
              <a:gd name="connsiteX22" fmla="*/ 2730500 w 6451600"/>
              <a:gd name="connsiteY22" fmla="*/ 127000 h 4447540"/>
              <a:gd name="connsiteX23" fmla="*/ 2857500 w 6451600"/>
              <a:gd name="connsiteY23" fmla="*/ 368300 h 4447540"/>
              <a:gd name="connsiteX24" fmla="*/ 2946400 w 6451600"/>
              <a:gd name="connsiteY24" fmla="*/ 203200 h 4447540"/>
              <a:gd name="connsiteX25" fmla="*/ 3048000 w 6451600"/>
              <a:gd name="connsiteY25" fmla="*/ 190500 h 4447540"/>
              <a:gd name="connsiteX26" fmla="*/ 3060700 w 6451600"/>
              <a:gd name="connsiteY26" fmla="*/ 12700 h 4447540"/>
              <a:gd name="connsiteX27" fmla="*/ 3225800 w 6451600"/>
              <a:gd name="connsiteY27" fmla="*/ 25400 h 4447540"/>
              <a:gd name="connsiteX28" fmla="*/ 3327400 w 6451600"/>
              <a:gd name="connsiteY28" fmla="*/ 304800 h 4447540"/>
              <a:gd name="connsiteX29" fmla="*/ 3416300 w 6451600"/>
              <a:gd name="connsiteY29" fmla="*/ 304800 h 4447540"/>
              <a:gd name="connsiteX30" fmla="*/ 3492500 w 6451600"/>
              <a:gd name="connsiteY30" fmla="*/ 127000 h 4447540"/>
              <a:gd name="connsiteX31" fmla="*/ 3670300 w 6451600"/>
              <a:gd name="connsiteY31" fmla="*/ 152400 h 4447540"/>
              <a:gd name="connsiteX32" fmla="*/ 3708400 w 6451600"/>
              <a:gd name="connsiteY32" fmla="*/ 342900 h 4447540"/>
              <a:gd name="connsiteX33" fmla="*/ 3771900 w 6451600"/>
              <a:gd name="connsiteY33" fmla="*/ 342900 h 4447540"/>
              <a:gd name="connsiteX34" fmla="*/ 3911600 w 6451600"/>
              <a:gd name="connsiteY34" fmla="*/ 0 h 4447540"/>
              <a:gd name="connsiteX35" fmla="*/ 4114800 w 6451600"/>
              <a:gd name="connsiteY35" fmla="*/ 0 h 4447540"/>
              <a:gd name="connsiteX36" fmla="*/ 4229100 w 6451600"/>
              <a:gd name="connsiteY36" fmla="*/ 228600 h 4447540"/>
              <a:gd name="connsiteX37" fmla="*/ 4279900 w 6451600"/>
              <a:gd name="connsiteY37" fmla="*/ 127000 h 4447540"/>
              <a:gd name="connsiteX38" fmla="*/ 4546600 w 6451600"/>
              <a:gd name="connsiteY38" fmla="*/ 114300 h 4447540"/>
              <a:gd name="connsiteX39" fmla="*/ 4622800 w 6451600"/>
              <a:gd name="connsiteY39" fmla="*/ 419100 h 4447540"/>
              <a:gd name="connsiteX40" fmla="*/ 4686300 w 6451600"/>
              <a:gd name="connsiteY40" fmla="*/ 241300 h 4447540"/>
              <a:gd name="connsiteX41" fmla="*/ 4927600 w 6451600"/>
              <a:gd name="connsiteY41" fmla="*/ 241300 h 4447540"/>
              <a:gd name="connsiteX42" fmla="*/ 4991100 w 6451600"/>
              <a:gd name="connsiteY42" fmla="*/ 520700 h 4447540"/>
              <a:gd name="connsiteX43" fmla="*/ 5105400 w 6451600"/>
              <a:gd name="connsiteY43" fmla="*/ 292100 h 4447540"/>
              <a:gd name="connsiteX44" fmla="*/ 5359400 w 6451600"/>
              <a:gd name="connsiteY44" fmla="*/ 292100 h 4447540"/>
              <a:gd name="connsiteX45" fmla="*/ 5473700 w 6451600"/>
              <a:gd name="connsiteY45" fmla="*/ 622300 h 4447540"/>
              <a:gd name="connsiteX46" fmla="*/ 5537200 w 6451600"/>
              <a:gd name="connsiteY46" fmla="*/ 292100 h 4447540"/>
              <a:gd name="connsiteX47" fmla="*/ 5778500 w 6451600"/>
              <a:gd name="connsiteY47" fmla="*/ 292100 h 4447540"/>
              <a:gd name="connsiteX48" fmla="*/ 6438900 w 6451600"/>
              <a:gd name="connsiteY48" fmla="*/ 2311400 h 4447540"/>
              <a:gd name="connsiteX49" fmla="*/ 6451600 w 6451600"/>
              <a:gd name="connsiteY49" fmla="*/ 3378200 h 4447540"/>
              <a:gd name="connsiteX50" fmla="*/ 2209800 w 6451600"/>
              <a:gd name="connsiteY50" fmla="*/ 4292600 h 4447540"/>
              <a:gd name="connsiteX51" fmla="*/ 1488440 w 6451600"/>
              <a:gd name="connsiteY51" fmla="*/ 4447540 h 4447540"/>
              <a:gd name="connsiteX0" fmla="*/ 1358900 w 6451600"/>
              <a:gd name="connsiteY0" fmla="*/ 3987800 h 4447540"/>
              <a:gd name="connsiteX1" fmla="*/ 12700 w 6451600"/>
              <a:gd name="connsiteY1" fmla="*/ 2781300 h 4447540"/>
              <a:gd name="connsiteX2" fmla="*/ 0 w 6451600"/>
              <a:gd name="connsiteY2" fmla="*/ 1803400 h 4447540"/>
              <a:gd name="connsiteX3" fmla="*/ 381000 w 6451600"/>
              <a:gd name="connsiteY3" fmla="*/ 76200 h 4447540"/>
              <a:gd name="connsiteX4" fmla="*/ 571500 w 6451600"/>
              <a:gd name="connsiteY4" fmla="*/ 50800 h 4447540"/>
              <a:gd name="connsiteX5" fmla="*/ 622300 w 6451600"/>
              <a:gd name="connsiteY5" fmla="*/ 203200 h 4447540"/>
              <a:gd name="connsiteX6" fmla="*/ 800100 w 6451600"/>
              <a:gd name="connsiteY6" fmla="*/ 190500 h 4447540"/>
              <a:gd name="connsiteX7" fmla="*/ 876300 w 6451600"/>
              <a:gd name="connsiteY7" fmla="*/ 292100 h 4447540"/>
              <a:gd name="connsiteX8" fmla="*/ 1028700 w 6451600"/>
              <a:gd name="connsiteY8" fmla="*/ 279400 h 4447540"/>
              <a:gd name="connsiteX9" fmla="*/ 1155700 w 6451600"/>
              <a:gd name="connsiteY9" fmla="*/ 381000 h 4447540"/>
              <a:gd name="connsiteX10" fmla="*/ 1282700 w 6451600"/>
              <a:gd name="connsiteY10" fmla="*/ 381000 h 4447540"/>
              <a:gd name="connsiteX11" fmla="*/ 1320800 w 6451600"/>
              <a:gd name="connsiteY11" fmla="*/ 50800 h 4447540"/>
              <a:gd name="connsiteX12" fmla="*/ 1511300 w 6451600"/>
              <a:gd name="connsiteY12" fmla="*/ 50800 h 4447540"/>
              <a:gd name="connsiteX13" fmla="*/ 1612900 w 6451600"/>
              <a:gd name="connsiteY13" fmla="*/ 152400 h 4447540"/>
              <a:gd name="connsiteX14" fmla="*/ 1778000 w 6451600"/>
              <a:gd name="connsiteY14" fmla="*/ 139700 h 4447540"/>
              <a:gd name="connsiteX15" fmla="*/ 1866900 w 6451600"/>
              <a:gd name="connsiteY15" fmla="*/ 266700 h 4447540"/>
              <a:gd name="connsiteX16" fmla="*/ 2070100 w 6451600"/>
              <a:gd name="connsiteY16" fmla="*/ 241300 h 4447540"/>
              <a:gd name="connsiteX17" fmla="*/ 2159000 w 6451600"/>
              <a:gd name="connsiteY17" fmla="*/ 342900 h 4447540"/>
              <a:gd name="connsiteX18" fmla="*/ 2209800 w 6451600"/>
              <a:gd name="connsiteY18" fmla="*/ 50800 h 4447540"/>
              <a:gd name="connsiteX19" fmla="*/ 2438400 w 6451600"/>
              <a:gd name="connsiteY19" fmla="*/ 12700 h 4447540"/>
              <a:gd name="connsiteX20" fmla="*/ 2476500 w 6451600"/>
              <a:gd name="connsiteY20" fmla="*/ 241300 h 4447540"/>
              <a:gd name="connsiteX21" fmla="*/ 2527300 w 6451600"/>
              <a:gd name="connsiteY21" fmla="*/ 165100 h 4447540"/>
              <a:gd name="connsiteX22" fmla="*/ 2730500 w 6451600"/>
              <a:gd name="connsiteY22" fmla="*/ 127000 h 4447540"/>
              <a:gd name="connsiteX23" fmla="*/ 2857500 w 6451600"/>
              <a:gd name="connsiteY23" fmla="*/ 368300 h 4447540"/>
              <a:gd name="connsiteX24" fmla="*/ 2946400 w 6451600"/>
              <a:gd name="connsiteY24" fmla="*/ 203200 h 4447540"/>
              <a:gd name="connsiteX25" fmla="*/ 3048000 w 6451600"/>
              <a:gd name="connsiteY25" fmla="*/ 190500 h 4447540"/>
              <a:gd name="connsiteX26" fmla="*/ 3060700 w 6451600"/>
              <a:gd name="connsiteY26" fmla="*/ 12700 h 4447540"/>
              <a:gd name="connsiteX27" fmla="*/ 3225800 w 6451600"/>
              <a:gd name="connsiteY27" fmla="*/ 25400 h 4447540"/>
              <a:gd name="connsiteX28" fmla="*/ 3327400 w 6451600"/>
              <a:gd name="connsiteY28" fmla="*/ 304800 h 4447540"/>
              <a:gd name="connsiteX29" fmla="*/ 3416300 w 6451600"/>
              <a:gd name="connsiteY29" fmla="*/ 304800 h 4447540"/>
              <a:gd name="connsiteX30" fmla="*/ 3492500 w 6451600"/>
              <a:gd name="connsiteY30" fmla="*/ 127000 h 4447540"/>
              <a:gd name="connsiteX31" fmla="*/ 3670300 w 6451600"/>
              <a:gd name="connsiteY31" fmla="*/ 152400 h 4447540"/>
              <a:gd name="connsiteX32" fmla="*/ 3708400 w 6451600"/>
              <a:gd name="connsiteY32" fmla="*/ 342900 h 4447540"/>
              <a:gd name="connsiteX33" fmla="*/ 3771900 w 6451600"/>
              <a:gd name="connsiteY33" fmla="*/ 342900 h 4447540"/>
              <a:gd name="connsiteX34" fmla="*/ 3911600 w 6451600"/>
              <a:gd name="connsiteY34" fmla="*/ 0 h 4447540"/>
              <a:gd name="connsiteX35" fmla="*/ 4114800 w 6451600"/>
              <a:gd name="connsiteY35" fmla="*/ 0 h 4447540"/>
              <a:gd name="connsiteX36" fmla="*/ 4229100 w 6451600"/>
              <a:gd name="connsiteY36" fmla="*/ 228600 h 4447540"/>
              <a:gd name="connsiteX37" fmla="*/ 4279900 w 6451600"/>
              <a:gd name="connsiteY37" fmla="*/ 127000 h 4447540"/>
              <a:gd name="connsiteX38" fmla="*/ 4546600 w 6451600"/>
              <a:gd name="connsiteY38" fmla="*/ 114300 h 4447540"/>
              <a:gd name="connsiteX39" fmla="*/ 4622800 w 6451600"/>
              <a:gd name="connsiteY39" fmla="*/ 419100 h 4447540"/>
              <a:gd name="connsiteX40" fmla="*/ 4686300 w 6451600"/>
              <a:gd name="connsiteY40" fmla="*/ 241300 h 4447540"/>
              <a:gd name="connsiteX41" fmla="*/ 4927600 w 6451600"/>
              <a:gd name="connsiteY41" fmla="*/ 241300 h 4447540"/>
              <a:gd name="connsiteX42" fmla="*/ 4991100 w 6451600"/>
              <a:gd name="connsiteY42" fmla="*/ 520700 h 4447540"/>
              <a:gd name="connsiteX43" fmla="*/ 5105400 w 6451600"/>
              <a:gd name="connsiteY43" fmla="*/ 292100 h 4447540"/>
              <a:gd name="connsiteX44" fmla="*/ 5359400 w 6451600"/>
              <a:gd name="connsiteY44" fmla="*/ 292100 h 4447540"/>
              <a:gd name="connsiteX45" fmla="*/ 5473700 w 6451600"/>
              <a:gd name="connsiteY45" fmla="*/ 622300 h 4447540"/>
              <a:gd name="connsiteX46" fmla="*/ 5537200 w 6451600"/>
              <a:gd name="connsiteY46" fmla="*/ 292100 h 4447540"/>
              <a:gd name="connsiteX47" fmla="*/ 5778500 w 6451600"/>
              <a:gd name="connsiteY47" fmla="*/ 292100 h 4447540"/>
              <a:gd name="connsiteX48" fmla="*/ 6438900 w 6451600"/>
              <a:gd name="connsiteY48" fmla="*/ 2311400 h 4447540"/>
              <a:gd name="connsiteX49" fmla="*/ 6451600 w 6451600"/>
              <a:gd name="connsiteY49" fmla="*/ 3378200 h 4447540"/>
              <a:gd name="connsiteX50" fmla="*/ 1358900 w 6451600"/>
              <a:gd name="connsiteY50" fmla="*/ 3975100 h 4447540"/>
              <a:gd name="connsiteX51" fmla="*/ 1488440 w 6451600"/>
              <a:gd name="connsiteY51" fmla="*/ 4447540 h 4447540"/>
              <a:gd name="connsiteX0" fmla="*/ 1358900 w 7101840"/>
              <a:gd name="connsiteY0" fmla="*/ 3987800 h 4003040"/>
              <a:gd name="connsiteX1" fmla="*/ 12700 w 7101840"/>
              <a:gd name="connsiteY1" fmla="*/ 2781300 h 4003040"/>
              <a:gd name="connsiteX2" fmla="*/ 0 w 7101840"/>
              <a:gd name="connsiteY2" fmla="*/ 1803400 h 4003040"/>
              <a:gd name="connsiteX3" fmla="*/ 381000 w 7101840"/>
              <a:gd name="connsiteY3" fmla="*/ 76200 h 4003040"/>
              <a:gd name="connsiteX4" fmla="*/ 571500 w 7101840"/>
              <a:gd name="connsiteY4" fmla="*/ 50800 h 4003040"/>
              <a:gd name="connsiteX5" fmla="*/ 622300 w 7101840"/>
              <a:gd name="connsiteY5" fmla="*/ 203200 h 4003040"/>
              <a:gd name="connsiteX6" fmla="*/ 800100 w 7101840"/>
              <a:gd name="connsiteY6" fmla="*/ 190500 h 4003040"/>
              <a:gd name="connsiteX7" fmla="*/ 876300 w 7101840"/>
              <a:gd name="connsiteY7" fmla="*/ 292100 h 4003040"/>
              <a:gd name="connsiteX8" fmla="*/ 1028700 w 7101840"/>
              <a:gd name="connsiteY8" fmla="*/ 279400 h 4003040"/>
              <a:gd name="connsiteX9" fmla="*/ 1155700 w 7101840"/>
              <a:gd name="connsiteY9" fmla="*/ 381000 h 4003040"/>
              <a:gd name="connsiteX10" fmla="*/ 1282700 w 7101840"/>
              <a:gd name="connsiteY10" fmla="*/ 381000 h 4003040"/>
              <a:gd name="connsiteX11" fmla="*/ 1320800 w 7101840"/>
              <a:gd name="connsiteY11" fmla="*/ 50800 h 4003040"/>
              <a:gd name="connsiteX12" fmla="*/ 1511300 w 7101840"/>
              <a:gd name="connsiteY12" fmla="*/ 50800 h 4003040"/>
              <a:gd name="connsiteX13" fmla="*/ 1612900 w 7101840"/>
              <a:gd name="connsiteY13" fmla="*/ 152400 h 4003040"/>
              <a:gd name="connsiteX14" fmla="*/ 1778000 w 7101840"/>
              <a:gd name="connsiteY14" fmla="*/ 139700 h 4003040"/>
              <a:gd name="connsiteX15" fmla="*/ 1866900 w 7101840"/>
              <a:gd name="connsiteY15" fmla="*/ 266700 h 4003040"/>
              <a:gd name="connsiteX16" fmla="*/ 2070100 w 7101840"/>
              <a:gd name="connsiteY16" fmla="*/ 241300 h 4003040"/>
              <a:gd name="connsiteX17" fmla="*/ 2159000 w 7101840"/>
              <a:gd name="connsiteY17" fmla="*/ 342900 h 4003040"/>
              <a:gd name="connsiteX18" fmla="*/ 2209800 w 7101840"/>
              <a:gd name="connsiteY18" fmla="*/ 50800 h 4003040"/>
              <a:gd name="connsiteX19" fmla="*/ 2438400 w 7101840"/>
              <a:gd name="connsiteY19" fmla="*/ 12700 h 4003040"/>
              <a:gd name="connsiteX20" fmla="*/ 2476500 w 7101840"/>
              <a:gd name="connsiteY20" fmla="*/ 241300 h 4003040"/>
              <a:gd name="connsiteX21" fmla="*/ 2527300 w 7101840"/>
              <a:gd name="connsiteY21" fmla="*/ 165100 h 4003040"/>
              <a:gd name="connsiteX22" fmla="*/ 2730500 w 7101840"/>
              <a:gd name="connsiteY22" fmla="*/ 127000 h 4003040"/>
              <a:gd name="connsiteX23" fmla="*/ 2857500 w 7101840"/>
              <a:gd name="connsiteY23" fmla="*/ 368300 h 4003040"/>
              <a:gd name="connsiteX24" fmla="*/ 2946400 w 7101840"/>
              <a:gd name="connsiteY24" fmla="*/ 203200 h 4003040"/>
              <a:gd name="connsiteX25" fmla="*/ 3048000 w 7101840"/>
              <a:gd name="connsiteY25" fmla="*/ 190500 h 4003040"/>
              <a:gd name="connsiteX26" fmla="*/ 3060700 w 7101840"/>
              <a:gd name="connsiteY26" fmla="*/ 12700 h 4003040"/>
              <a:gd name="connsiteX27" fmla="*/ 3225800 w 7101840"/>
              <a:gd name="connsiteY27" fmla="*/ 25400 h 4003040"/>
              <a:gd name="connsiteX28" fmla="*/ 3327400 w 7101840"/>
              <a:gd name="connsiteY28" fmla="*/ 304800 h 4003040"/>
              <a:gd name="connsiteX29" fmla="*/ 3416300 w 7101840"/>
              <a:gd name="connsiteY29" fmla="*/ 304800 h 4003040"/>
              <a:gd name="connsiteX30" fmla="*/ 3492500 w 7101840"/>
              <a:gd name="connsiteY30" fmla="*/ 127000 h 4003040"/>
              <a:gd name="connsiteX31" fmla="*/ 3670300 w 7101840"/>
              <a:gd name="connsiteY31" fmla="*/ 152400 h 4003040"/>
              <a:gd name="connsiteX32" fmla="*/ 3708400 w 7101840"/>
              <a:gd name="connsiteY32" fmla="*/ 342900 h 4003040"/>
              <a:gd name="connsiteX33" fmla="*/ 3771900 w 7101840"/>
              <a:gd name="connsiteY33" fmla="*/ 342900 h 4003040"/>
              <a:gd name="connsiteX34" fmla="*/ 3911600 w 7101840"/>
              <a:gd name="connsiteY34" fmla="*/ 0 h 4003040"/>
              <a:gd name="connsiteX35" fmla="*/ 4114800 w 7101840"/>
              <a:gd name="connsiteY35" fmla="*/ 0 h 4003040"/>
              <a:gd name="connsiteX36" fmla="*/ 4229100 w 7101840"/>
              <a:gd name="connsiteY36" fmla="*/ 228600 h 4003040"/>
              <a:gd name="connsiteX37" fmla="*/ 4279900 w 7101840"/>
              <a:gd name="connsiteY37" fmla="*/ 127000 h 4003040"/>
              <a:gd name="connsiteX38" fmla="*/ 4546600 w 7101840"/>
              <a:gd name="connsiteY38" fmla="*/ 114300 h 4003040"/>
              <a:gd name="connsiteX39" fmla="*/ 4622800 w 7101840"/>
              <a:gd name="connsiteY39" fmla="*/ 419100 h 4003040"/>
              <a:gd name="connsiteX40" fmla="*/ 4686300 w 7101840"/>
              <a:gd name="connsiteY40" fmla="*/ 241300 h 4003040"/>
              <a:gd name="connsiteX41" fmla="*/ 4927600 w 7101840"/>
              <a:gd name="connsiteY41" fmla="*/ 241300 h 4003040"/>
              <a:gd name="connsiteX42" fmla="*/ 4991100 w 7101840"/>
              <a:gd name="connsiteY42" fmla="*/ 520700 h 4003040"/>
              <a:gd name="connsiteX43" fmla="*/ 5105400 w 7101840"/>
              <a:gd name="connsiteY43" fmla="*/ 292100 h 4003040"/>
              <a:gd name="connsiteX44" fmla="*/ 5359400 w 7101840"/>
              <a:gd name="connsiteY44" fmla="*/ 292100 h 4003040"/>
              <a:gd name="connsiteX45" fmla="*/ 5473700 w 7101840"/>
              <a:gd name="connsiteY45" fmla="*/ 622300 h 4003040"/>
              <a:gd name="connsiteX46" fmla="*/ 5537200 w 7101840"/>
              <a:gd name="connsiteY46" fmla="*/ 292100 h 4003040"/>
              <a:gd name="connsiteX47" fmla="*/ 5778500 w 7101840"/>
              <a:gd name="connsiteY47" fmla="*/ 292100 h 4003040"/>
              <a:gd name="connsiteX48" fmla="*/ 6438900 w 7101840"/>
              <a:gd name="connsiteY48" fmla="*/ 2311400 h 4003040"/>
              <a:gd name="connsiteX49" fmla="*/ 6451600 w 7101840"/>
              <a:gd name="connsiteY49" fmla="*/ 3378200 h 4003040"/>
              <a:gd name="connsiteX50" fmla="*/ 1358900 w 7101840"/>
              <a:gd name="connsiteY50" fmla="*/ 3975100 h 4003040"/>
              <a:gd name="connsiteX51" fmla="*/ 7101840 w 7101840"/>
              <a:gd name="connsiteY51" fmla="*/ 4003040 h 4003040"/>
              <a:gd name="connsiteX0" fmla="*/ 1358900 w 7101840"/>
              <a:gd name="connsiteY0" fmla="*/ 3987800 h 4013200"/>
              <a:gd name="connsiteX1" fmla="*/ 12700 w 7101840"/>
              <a:gd name="connsiteY1" fmla="*/ 2781300 h 4013200"/>
              <a:gd name="connsiteX2" fmla="*/ 0 w 7101840"/>
              <a:gd name="connsiteY2" fmla="*/ 1803400 h 4013200"/>
              <a:gd name="connsiteX3" fmla="*/ 381000 w 7101840"/>
              <a:gd name="connsiteY3" fmla="*/ 76200 h 4013200"/>
              <a:gd name="connsiteX4" fmla="*/ 571500 w 7101840"/>
              <a:gd name="connsiteY4" fmla="*/ 50800 h 4013200"/>
              <a:gd name="connsiteX5" fmla="*/ 622300 w 7101840"/>
              <a:gd name="connsiteY5" fmla="*/ 203200 h 4013200"/>
              <a:gd name="connsiteX6" fmla="*/ 800100 w 7101840"/>
              <a:gd name="connsiteY6" fmla="*/ 190500 h 4013200"/>
              <a:gd name="connsiteX7" fmla="*/ 876300 w 7101840"/>
              <a:gd name="connsiteY7" fmla="*/ 292100 h 4013200"/>
              <a:gd name="connsiteX8" fmla="*/ 1028700 w 7101840"/>
              <a:gd name="connsiteY8" fmla="*/ 279400 h 4013200"/>
              <a:gd name="connsiteX9" fmla="*/ 1155700 w 7101840"/>
              <a:gd name="connsiteY9" fmla="*/ 381000 h 4013200"/>
              <a:gd name="connsiteX10" fmla="*/ 1282700 w 7101840"/>
              <a:gd name="connsiteY10" fmla="*/ 381000 h 4013200"/>
              <a:gd name="connsiteX11" fmla="*/ 1320800 w 7101840"/>
              <a:gd name="connsiteY11" fmla="*/ 50800 h 4013200"/>
              <a:gd name="connsiteX12" fmla="*/ 1511300 w 7101840"/>
              <a:gd name="connsiteY12" fmla="*/ 50800 h 4013200"/>
              <a:gd name="connsiteX13" fmla="*/ 1612900 w 7101840"/>
              <a:gd name="connsiteY13" fmla="*/ 152400 h 4013200"/>
              <a:gd name="connsiteX14" fmla="*/ 1778000 w 7101840"/>
              <a:gd name="connsiteY14" fmla="*/ 139700 h 4013200"/>
              <a:gd name="connsiteX15" fmla="*/ 1866900 w 7101840"/>
              <a:gd name="connsiteY15" fmla="*/ 266700 h 4013200"/>
              <a:gd name="connsiteX16" fmla="*/ 2070100 w 7101840"/>
              <a:gd name="connsiteY16" fmla="*/ 241300 h 4013200"/>
              <a:gd name="connsiteX17" fmla="*/ 2159000 w 7101840"/>
              <a:gd name="connsiteY17" fmla="*/ 342900 h 4013200"/>
              <a:gd name="connsiteX18" fmla="*/ 2209800 w 7101840"/>
              <a:gd name="connsiteY18" fmla="*/ 50800 h 4013200"/>
              <a:gd name="connsiteX19" fmla="*/ 2438400 w 7101840"/>
              <a:gd name="connsiteY19" fmla="*/ 12700 h 4013200"/>
              <a:gd name="connsiteX20" fmla="*/ 2476500 w 7101840"/>
              <a:gd name="connsiteY20" fmla="*/ 241300 h 4013200"/>
              <a:gd name="connsiteX21" fmla="*/ 2527300 w 7101840"/>
              <a:gd name="connsiteY21" fmla="*/ 165100 h 4013200"/>
              <a:gd name="connsiteX22" fmla="*/ 2730500 w 7101840"/>
              <a:gd name="connsiteY22" fmla="*/ 127000 h 4013200"/>
              <a:gd name="connsiteX23" fmla="*/ 2857500 w 7101840"/>
              <a:gd name="connsiteY23" fmla="*/ 368300 h 4013200"/>
              <a:gd name="connsiteX24" fmla="*/ 2946400 w 7101840"/>
              <a:gd name="connsiteY24" fmla="*/ 203200 h 4013200"/>
              <a:gd name="connsiteX25" fmla="*/ 3048000 w 7101840"/>
              <a:gd name="connsiteY25" fmla="*/ 190500 h 4013200"/>
              <a:gd name="connsiteX26" fmla="*/ 3060700 w 7101840"/>
              <a:gd name="connsiteY26" fmla="*/ 12700 h 4013200"/>
              <a:gd name="connsiteX27" fmla="*/ 3225800 w 7101840"/>
              <a:gd name="connsiteY27" fmla="*/ 25400 h 4013200"/>
              <a:gd name="connsiteX28" fmla="*/ 3327400 w 7101840"/>
              <a:gd name="connsiteY28" fmla="*/ 304800 h 4013200"/>
              <a:gd name="connsiteX29" fmla="*/ 3416300 w 7101840"/>
              <a:gd name="connsiteY29" fmla="*/ 304800 h 4013200"/>
              <a:gd name="connsiteX30" fmla="*/ 3492500 w 7101840"/>
              <a:gd name="connsiteY30" fmla="*/ 127000 h 4013200"/>
              <a:gd name="connsiteX31" fmla="*/ 3670300 w 7101840"/>
              <a:gd name="connsiteY31" fmla="*/ 152400 h 4013200"/>
              <a:gd name="connsiteX32" fmla="*/ 3708400 w 7101840"/>
              <a:gd name="connsiteY32" fmla="*/ 342900 h 4013200"/>
              <a:gd name="connsiteX33" fmla="*/ 3771900 w 7101840"/>
              <a:gd name="connsiteY33" fmla="*/ 342900 h 4013200"/>
              <a:gd name="connsiteX34" fmla="*/ 3911600 w 7101840"/>
              <a:gd name="connsiteY34" fmla="*/ 0 h 4013200"/>
              <a:gd name="connsiteX35" fmla="*/ 4114800 w 7101840"/>
              <a:gd name="connsiteY35" fmla="*/ 0 h 4013200"/>
              <a:gd name="connsiteX36" fmla="*/ 4229100 w 7101840"/>
              <a:gd name="connsiteY36" fmla="*/ 228600 h 4013200"/>
              <a:gd name="connsiteX37" fmla="*/ 4279900 w 7101840"/>
              <a:gd name="connsiteY37" fmla="*/ 127000 h 4013200"/>
              <a:gd name="connsiteX38" fmla="*/ 4546600 w 7101840"/>
              <a:gd name="connsiteY38" fmla="*/ 114300 h 4013200"/>
              <a:gd name="connsiteX39" fmla="*/ 4622800 w 7101840"/>
              <a:gd name="connsiteY39" fmla="*/ 419100 h 4013200"/>
              <a:gd name="connsiteX40" fmla="*/ 4686300 w 7101840"/>
              <a:gd name="connsiteY40" fmla="*/ 241300 h 4013200"/>
              <a:gd name="connsiteX41" fmla="*/ 4927600 w 7101840"/>
              <a:gd name="connsiteY41" fmla="*/ 241300 h 4013200"/>
              <a:gd name="connsiteX42" fmla="*/ 4991100 w 7101840"/>
              <a:gd name="connsiteY42" fmla="*/ 520700 h 4013200"/>
              <a:gd name="connsiteX43" fmla="*/ 5105400 w 7101840"/>
              <a:gd name="connsiteY43" fmla="*/ 292100 h 4013200"/>
              <a:gd name="connsiteX44" fmla="*/ 5359400 w 7101840"/>
              <a:gd name="connsiteY44" fmla="*/ 292100 h 4013200"/>
              <a:gd name="connsiteX45" fmla="*/ 5473700 w 7101840"/>
              <a:gd name="connsiteY45" fmla="*/ 622300 h 4013200"/>
              <a:gd name="connsiteX46" fmla="*/ 5537200 w 7101840"/>
              <a:gd name="connsiteY46" fmla="*/ 292100 h 4013200"/>
              <a:gd name="connsiteX47" fmla="*/ 5778500 w 7101840"/>
              <a:gd name="connsiteY47" fmla="*/ 292100 h 4013200"/>
              <a:gd name="connsiteX48" fmla="*/ 6438900 w 7101840"/>
              <a:gd name="connsiteY48" fmla="*/ 2311400 h 4013200"/>
              <a:gd name="connsiteX49" fmla="*/ 6451600 w 7101840"/>
              <a:gd name="connsiteY49" fmla="*/ 3378200 h 4013200"/>
              <a:gd name="connsiteX50" fmla="*/ 1358900 w 7101840"/>
              <a:gd name="connsiteY50" fmla="*/ 3975100 h 4013200"/>
              <a:gd name="connsiteX51" fmla="*/ 6604000 w 7101840"/>
              <a:gd name="connsiteY51" fmla="*/ 4013200 h 4013200"/>
              <a:gd name="connsiteX52" fmla="*/ 7101840 w 7101840"/>
              <a:gd name="connsiteY52" fmla="*/ 4003040 h 4013200"/>
              <a:gd name="connsiteX0" fmla="*/ 1358900 w 6604000"/>
              <a:gd name="connsiteY0" fmla="*/ 4201160 h 4226560"/>
              <a:gd name="connsiteX1" fmla="*/ 12700 w 6604000"/>
              <a:gd name="connsiteY1" fmla="*/ 2994660 h 4226560"/>
              <a:gd name="connsiteX2" fmla="*/ 0 w 6604000"/>
              <a:gd name="connsiteY2" fmla="*/ 2016760 h 4226560"/>
              <a:gd name="connsiteX3" fmla="*/ 381000 w 6604000"/>
              <a:gd name="connsiteY3" fmla="*/ 289560 h 4226560"/>
              <a:gd name="connsiteX4" fmla="*/ 571500 w 6604000"/>
              <a:gd name="connsiteY4" fmla="*/ 264160 h 4226560"/>
              <a:gd name="connsiteX5" fmla="*/ 622300 w 6604000"/>
              <a:gd name="connsiteY5" fmla="*/ 416560 h 4226560"/>
              <a:gd name="connsiteX6" fmla="*/ 800100 w 6604000"/>
              <a:gd name="connsiteY6" fmla="*/ 403860 h 4226560"/>
              <a:gd name="connsiteX7" fmla="*/ 876300 w 6604000"/>
              <a:gd name="connsiteY7" fmla="*/ 505460 h 4226560"/>
              <a:gd name="connsiteX8" fmla="*/ 1028700 w 6604000"/>
              <a:gd name="connsiteY8" fmla="*/ 492760 h 4226560"/>
              <a:gd name="connsiteX9" fmla="*/ 1155700 w 6604000"/>
              <a:gd name="connsiteY9" fmla="*/ 594360 h 4226560"/>
              <a:gd name="connsiteX10" fmla="*/ 1282700 w 6604000"/>
              <a:gd name="connsiteY10" fmla="*/ 594360 h 4226560"/>
              <a:gd name="connsiteX11" fmla="*/ 1320800 w 6604000"/>
              <a:gd name="connsiteY11" fmla="*/ 264160 h 4226560"/>
              <a:gd name="connsiteX12" fmla="*/ 1511300 w 6604000"/>
              <a:gd name="connsiteY12" fmla="*/ 264160 h 4226560"/>
              <a:gd name="connsiteX13" fmla="*/ 1612900 w 6604000"/>
              <a:gd name="connsiteY13" fmla="*/ 365760 h 4226560"/>
              <a:gd name="connsiteX14" fmla="*/ 1778000 w 6604000"/>
              <a:gd name="connsiteY14" fmla="*/ 353060 h 4226560"/>
              <a:gd name="connsiteX15" fmla="*/ 1866900 w 6604000"/>
              <a:gd name="connsiteY15" fmla="*/ 480060 h 4226560"/>
              <a:gd name="connsiteX16" fmla="*/ 2070100 w 6604000"/>
              <a:gd name="connsiteY16" fmla="*/ 454660 h 4226560"/>
              <a:gd name="connsiteX17" fmla="*/ 2159000 w 6604000"/>
              <a:gd name="connsiteY17" fmla="*/ 556260 h 4226560"/>
              <a:gd name="connsiteX18" fmla="*/ 2209800 w 6604000"/>
              <a:gd name="connsiteY18" fmla="*/ 264160 h 4226560"/>
              <a:gd name="connsiteX19" fmla="*/ 2438400 w 6604000"/>
              <a:gd name="connsiteY19" fmla="*/ 226060 h 4226560"/>
              <a:gd name="connsiteX20" fmla="*/ 2476500 w 6604000"/>
              <a:gd name="connsiteY20" fmla="*/ 454660 h 4226560"/>
              <a:gd name="connsiteX21" fmla="*/ 2527300 w 6604000"/>
              <a:gd name="connsiteY21" fmla="*/ 378460 h 4226560"/>
              <a:gd name="connsiteX22" fmla="*/ 2730500 w 6604000"/>
              <a:gd name="connsiteY22" fmla="*/ 340360 h 4226560"/>
              <a:gd name="connsiteX23" fmla="*/ 2857500 w 6604000"/>
              <a:gd name="connsiteY23" fmla="*/ 581660 h 4226560"/>
              <a:gd name="connsiteX24" fmla="*/ 2946400 w 6604000"/>
              <a:gd name="connsiteY24" fmla="*/ 416560 h 4226560"/>
              <a:gd name="connsiteX25" fmla="*/ 3048000 w 6604000"/>
              <a:gd name="connsiteY25" fmla="*/ 403860 h 4226560"/>
              <a:gd name="connsiteX26" fmla="*/ 3060700 w 6604000"/>
              <a:gd name="connsiteY26" fmla="*/ 226060 h 4226560"/>
              <a:gd name="connsiteX27" fmla="*/ 3225800 w 6604000"/>
              <a:gd name="connsiteY27" fmla="*/ 238760 h 4226560"/>
              <a:gd name="connsiteX28" fmla="*/ 3327400 w 6604000"/>
              <a:gd name="connsiteY28" fmla="*/ 518160 h 4226560"/>
              <a:gd name="connsiteX29" fmla="*/ 3416300 w 6604000"/>
              <a:gd name="connsiteY29" fmla="*/ 518160 h 4226560"/>
              <a:gd name="connsiteX30" fmla="*/ 3492500 w 6604000"/>
              <a:gd name="connsiteY30" fmla="*/ 340360 h 4226560"/>
              <a:gd name="connsiteX31" fmla="*/ 3670300 w 6604000"/>
              <a:gd name="connsiteY31" fmla="*/ 365760 h 4226560"/>
              <a:gd name="connsiteX32" fmla="*/ 3708400 w 6604000"/>
              <a:gd name="connsiteY32" fmla="*/ 556260 h 4226560"/>
              <a:gd name="connsiteX33" fmla="*/ 3771900 w 6604000"/>
              <a:gd name="connsiteY33" fmla="*/ 556260 h 4226560"/>
              <a:gd name="connsiteX34" fmla="*/ 3911600 w 6604000"/>
              <a:gd name="connsiteY34" fmla="*/ 213360 h 4226560"/>
              <a:gd name="connsiteX35" fmla="*/ 4114800 w 6604000"/>
              <a:gd name="connsiteY35" fmla="*/ 213360 h 4226560"/>
              <a:gd name="connsiteX36" fmla="*/ 4229100 w 6604000"/>
              <a:gd name="connsiteY36" fmla="*/ 441960 h 4226560"/>
              <a:gd name="connsiteX37" fmla="*/ 4279900 w 6604000"/>
              <a:gd name="connsiteY37" fmla="*/ 340360 h 4226560"/>
              <a:gd name="connsiteX38" fmla="*/ 4546600 w 6604000"/>
              <a:gd name="connsiteY38" fmla="*/ 327660 h 4226560"/>
              <a:gd name="connsiteX39" fmla="*/ 4622800 w 6604000"/>
              <a:gd name="connsiteY39" fmla="*/ 632460 h 4226560"/>
              <a:gd name="connsiteX40" fmla="*/ 4686300 w 6604000"/>
              <a:gd name="connsiteY40" fmla="*/ 454660 h 4226560"/>
              <a:gd name="connsiteX41" fmla="*/ 4927600 w 6604000"/>
              <a:gd name="connsiteY41" fmla="*/ 454660 h 4226560"/>
              <a:gd name="connsiteX42" fmla="*/ 4991100 w 6604000"/>
              <a:gd name="connsiteY42" fmla="*/ 734060 h 4226560"/>
              <a:gd name="connsiteX43" fmla="*/ 5105400 w 6604000"/>
              <a:gd name="connsiteY43" fmla="*/ 505460 h 4226560"/>
              <a:gd name="connsiteX44" fmla="*/ 5359400 w 6604000"/>
              <a:gd name="connsiteY44" fmla="*/ 505460 h 4226560"/>
              <a:gd name="connsiteX45" fmla="*/ 5473700 w 6604000"/>
              <a:gd name="connsiteY45" fmla="*/ 835660 h 4226560"/>
              <a:gd name="connsiteX46" fmla="*/ 5537200 w 6604000"/>
              <a:gd name="connsiteY46" fmla="*/ 505460 h 4226560"/>
              <a:gd name="connsiteX47" fmla="*/ 5778500 w 6604000"/>
              <a:gd name="connsiteY47" fmla="*/ 505460 h 4226560"/>
              <a:gd name="connsiteX48" fmla="*/ 6438900 w 6604000"/>
              <a:gd name="connsiteY48" fmla="*/ 2524760 h 4226560"/>
              <a:gd name="connsiteX49" fmla="*/ 6451600 w 6604000"/>
              <a:gd name="connsiteY49" fmla="*/ 3591560 h 4226560"/>
              <a:gd name="connsiteX50" fmla="*/ 1358900 w 6604000"/>
              <a:gd name="connsiteY50" fmla="*/ 4188460 h 4226560"/>
              <a:gd name="connsiteX51" fmla="*/ 6604000 w 6604000"/>
              <a:gd name="connsiteY51" fmla="*/ 4226560 h 4226560"/>
              <a:gd name="connsiteX52" fmla="*/ 6581140 w 6604000"/>
              <a:gd name="connsiteY52" fmla="*/ 0 h 4226560"/>
              <a:gd name="connsiteX0" fmla="*/ 1358900 w 6604000"/>
              <a:gd name="connsiteY0" fmla="*/ 4201160 h 4226560"/>
              <a:gd name="connsiteX1" fmla="*/ 12700 w 6604000"/>
              <a:gd name="connsiteY1" fmla="*/ 2994660 h 4226560"/>
              <a:gd name="connsiteX2" fmla="*/ 0 w 6604000"/>
              <a:gd name="connsiteY2" fmla="*/ 2016760 h 4226560"/>
              <a:gd name="connsiteX3" fmla="*/ 381000 w 6604000"/>
              <a:gd name="connsiteY3" fmla="*/ 289560 h 4226560"/>
              <a:gd name="connsiteX4" fmla="*/ 571500 w 6604000"/>
              <a:gd name="connsiteY4" fmla="*/ 264160 h 4226560"/>
              <a:gd name="connsiteX5" fmla="*/ 622300 w 6604000"/>
              <a:gd name="connsiteY5" fmla="*/ 416560 h 4226560"/>
              <a:gd name="connsiteX6" fmla="*/ 800100 w 6604000"/>
              <a:gd name="connsiteY6" fmla="*/ 403860 h 4226560"/>
              <a:gd name="connsiteX7" fmla="*/ 876300 w 6604000"/>
              <a:gd name="connsiteY7" fmla="*/ 505460 h 4226560"/>
              <a:gd name="connsiteX8" fmla="*/ 1028700 w 6604000"/>
              <a:gd name="connsiteY8" fmla="*/ 492760 h 4226560"/>
              <a:gd name="connsiteX9" fmla="*/ 1155700 w 6604000"/>
              <a:gd name="connsiteY9" fmla="*/ 594360 h 4226560"/>
              <a:gd name="connsiteX10" fmla="*/ 1282700 w 6604000"/>
              <a:gd name="connsiteY10" fmla="*/ 594360 h 4226560"/>
              <a:gd name="connsiteX11" fmla="*/ 1320800 w 6604000"/>
              <a:gd name="connsiteY11" fmla="*/ 264160 h 4226560"/>
              <a:gd name="connsiteX12" fmla="*/ 1511300 w 6604000"/>
              <a:gd name="connsiteY12" fmla="*/ 264160 h 4226560"/>
              <a:gd name="connsiteX13" fmla="*/ 1612900 w 6604000"/>
              <a:gd name="connsiteY13" fmla="*/ 365760 h 4226560"/>
              <a:gd name="connsiteX14" fmla="*/ 1778000 w 6604000"/>
              <a:gd name="connsiteY14" fmla="*/ 353060 h 4226560"/>
              <a:gd name="connsiteX15" fmla="*/ 1866900 w 6604000"/>
              <a:gd name="connsiteY15" fmla="*/ 480060 h 4226560"/>
              <a:gd name="connsiteX16" fmla="*/ 2070100 w 6604000"/>
              <a:gd name="connsiteY16" fmla="*/ 454660 h 4226560"/>
              <a:gd name="connsiteX17" fmla="*/ 2159000 w 6604000"/>
              <a:gd name="connsiteY17" fmla="*/ 556260 h 4226560"/>
              <a:gd name="connsiteX18" fmla="*/ 2209800 w 6604000"/>
              <a:gd name="connsiteY18" fmla="*/ 264160 h 4226560"/>
              <a:gd name="connsiteX19" fmla="*/ 2438400 w 6604000"/>
              <a:gd name="connsiteY19" fmla="*/ 226060 h 4226560"/>
              <a:gd name="connsiteX20" fmla="*/ 2476500 w 6604000"/>
              <a:gd name="connsiteY20" fmla="*/ 454660 h 4226560"/>
              <a:gd name="connsiteX21" fmla="*/ 2527300 w 6604000"/>
              <a:gd name="connsiteY21" fmla="*/ 378460 h 4226560"/>
              <a:gd name="connsiteX22" fmla="*/ 2730500 w 6604000"/>
              <a:gd name="connsiteY22" fmla="*/ 340360 h 4226560"/>
              <a:gd name="connsiteX23" fmla="*/ 2857500 w 6604000"/>
              <a:gd name="connsiteY23" fmla="*/ 581660 h 4226560"/>
              <a:gd name="connsiteX24" fmla="*/ 2946400 w 6604000"/>
              <a:gd name="connsiteY24" fmla="*/ 416560 h 4226560"/>
              <a:gd name="connsiteX25" fmla="*/ 3048000 w 6604000"/>
              <a:gd name="connsiteY25" fmla="*/ 403860 h 4226560"/>
              <a:gd name="connsiteX26" fmla="*/ 3060700 w 6604000"/>
              <a:gd name="connsiteY26" fmla="*/ 226060 h 4226560"/>
              <a:gd name="connsiteX27" fmla="*/ 3225800 w 6604000"/>
              <a:gd name="connsiteY27" fmla="*/ 238760 h 4226560"/>
              <a:gd name="connsiteX28" fmla="*/ 3327400 w 6604000"/>
              <a:gd name="connsiteY28" fmla="*/ 518160 h 4226560"/>
              <a:gd name="connsiteX29" fmla="*/ 3416300 w 6604000"/>
              <a:gd name="connsiteY29" fmla="*/ 518160 h 4226560"/>
              <a:gd name="connsiteX30" fmla="*/ 3492500 w 6604000"/>
              <a:gd name="connsiteY30" fmla="*/ 340360 h 4226560"/>
              <a:gd name="connsiteX31" fmla="*/ 3670300 w 6604000"/>
              <a:gd name="connsiteY31" fmla="*/ 365760 h 4226560"/>
              <a:gd name="connsiteX32" fmla="*/ 3708400 w 6604000"/>
              <a:gd name="connsiteY32" fmla="*/ 556260 h 4226560"/>
              <a:gd name="connsiteX33" fmla="*/ 3771900 w 6604000"/>
              <a:gd name="connsiteY33" fmla="*/ 556260 h 4226560"/>
              <a:gd name="connsiteX34" fmla="*/ 3911600 w 6604000"/>
              <a:gd name="connsiteY34" fmla="*/ 213360 h 4226560"/>
              <a:gd name="connsiteX35" fmla="*/ 4114800 w 6604000"/>
              <a:gd name="connsiteY35" fmla="*/ 213360 h 4226560"/>
              <a:gd name="connsiteX36" fmla="*/ 4229100 w 6604000"/>
              <a:gd name="connsiteY36" fmla="*/ 441960 h 4226560"/>
              <a:gd name="connsiteX37" fmla="*/ 4279900 w 6604000"/>
              <a:gd name="connsiteY37" fmla="*/ 340360 h 4226560"/>
              <a:gd name="connsiteX38" fmla="*/ 4546600 w 6604000"/>
              <a:gd name="connsiteY38" fmla="*/ 327660 h 4226560"/>
              <a:gd name="connsiteX39" fmla="*/ 4622800 w 6604000"/>
              <a:gd name="connsiteY39" fmla="*/ 632460 h 4226560"/>
              <a:gd name="connsiteX40" fmla="*/ 4686300 w 6604000"/>
              <a:gd name="connsiteY40" fmla="*/ 454660 h 4226560"/>
              <a:gd name="connsiteX41" fmla="*/ 4927600 w 6604000"/>
              <a:gd name="connsiteY41" fmla="*/ 454660 h 4226560"/>
              <a:gd name="connsiteX42" fmla="*/ 4991100 w 6604000"/>
              <a:gd name="connsiteY42" fmla="*/ 734060 h 4226560"/>
              <a:gd name="connsiteX43" fmla="*/ 5105400 w 6604000"/>
              <a:gd name="connsiteY43" fmla="*/ 505460 h 4226560"/>
              <a:gd name="connsiteX44" fmla="*/ 5359400 w 6604000"/>
              <a:gd name="connsiteY44" fmla="*/ 505460 h 4226560"/>
              <a:gd name="connsiteX45" fmla="*/ 5473700 w 6604000"/>
              <a:gd name="connsiteY45" fmla="*/ 835660 h 4226560"/>
              <a:gd name="connsiteX46" fmla="*/ 5537200 w 6604000"/>
              <a:gd name="connsiteY46" fmla="*/ 505460 h 4226560"/>
              <a:gd name="connsiteX47" fmla="*/ 5778500 w 6604000"/>
              <a:gd name="connsiteY47" fmla="*/ 505460 h 4226560"/>
              <a:gd name="connsiteX48" fmla="*/ 6438900 w 6604000"/>
              <a:gd name="connsiteY48" fmla="*/ 2524760 h 4226560"/>
              <a:gd name="connsiteX49" fmla="*/ 6451600 w 6604000"/>
              <a:gd name="connsiteY49" fmla="*/ 3591560 h 4226560"/>
              <a:gd name="connsiteX50" fmla="*/ 1358900 w 6604000"/>
              <a:gd name="connsiteY50" fmla="*/ 4188460 h 4226560"/>
              <a:gd name="connsiteX51" fmla="*/ 6604000 w 6604000"/>
              <a:gd name="connsiteY51" fmla="*/ 4226560 h 4226560"/>
              <a:gd name="connsiteX52" fmla="*/ 6578600 w 6604000"/>
              <a:gd name="connsiteY52" fmla="*/ 2016760 h 4226560"/>
              <a:gd name="connsiteX53" fmla="*/ 6581140 w 6604000"/>
              <a:gd name="connsiteY53" fmla="*/ 0 h 4226560"/>
              <a:gd name="connsiteX0" fmla="*/ 1358900 w 6604000"/>
              <a:gd name="connsiteY0" fmla="*/ 4253494 h 4278894"/>
              <a:gd name="connsiteX1" fmla="*/ 12700 w 6604000"/>
              <a:gd name="connsiteY1" fmla="*/ 3046994 h 4278894"/>
              <a:gd name="connsiteX2" fmla="*/ 0 w 6604000"/>
              <a:gd name="connsiteY2" fmla="*/ 2069094 h 4278894"/>
              <a:gd name="connsiteX3" fmla="*/ 381000 w 6604000"/>
              <a:gd name="connsiteY3" fmla="*/ 341894 h 4278894"/>
              <a:gd name="connsiteX4" fmla="*/ 571500 w 6604000"/>
              <a:gd name="connsiteY4" fmla="*/ 316494 h 4278894"/>
              <a:gd name="connsiteX5" fmla="*/ 622300 w 6604000"/>
              <a:gd name="connsiteY5" fmla="*/ 468894 h 4278894"/>
              <a:gd name="connsiteX6" fmla="*/ 800100 w 6604000"/>
              <a:gd name="connsiteY6" fmla="*/ 456194 h 4278894"/>
              <a:gd name="connsiteX7" fmla="*/ 876300 w 6604000"/>
              <a:gd name="connsiteY7" fmla="*/ 557794 h 4278894"/>
              <a:gd name="connsiteX8" fmla="*/ 1028700 w 6604000"/>
              <a:gd name="connsiteY8" fmla="*/ 545094 h 4278894"/>
              <a:gd name="connsiteX9" fmla="*/ 1155700 w 6604000"/>
              <a:gd name="connsiteY9" fmla="*/ 646694 h 4278894"/>
              <a:gd name="connsiteX10" fmla="*/ 1282700 w 6604000"/>
              <a:gd name="connsiteY10" fmla="*/ 646694 h 4278894"/>
              <a:gd name="connsiteX11" fmla="*/ 1320800 w 6604000"/>
              <a:gd name="connsiteY11" fmla="*/ 316494 h 4278894"/>
              <a:gd name="connsiteX12" fmla="*/ 1511300 w 6604000"/>
              <a:gd name="connsiteY12" fmla="*/ 316494 h 4278894"/>
              <a:gd name="connsiteX13" fmla="*/ 1612900 w 6604000"/>
              <a:gd name="connsiteY13" fmla="*/ 418094 h 4278894"/>
              <a:gd name="connsiteX14" fmla="*/ 1778000 w 6604000"/>
              <a:gd name="connsiteY14" fmla="*/ 405394 h 4278894"/>
              <a:gd name="connsiteX15" fmla="*/ 1866900 w 6604000"/>
              <a:gd name="connsiteY15" fmla="*/ 532394 h 4278894"/>
              <a:gd name="connsiteX16" fmla="*/ 2070100 w 6604000"/>
              <a:gd name="connsiteY16" fmla="*/ 506994 h 4278894"/>
              <a:gd name="connsiteX17" fmla="*/ 2159000 w 6604000"/>
              <a:gd name="connsiteY17" fmla="*/ 608594 h 4278894"/>
              <a:gd name="connsiteX18" fmla="*/ 2209800 w 6604000"/>
              <a:gd name="connsiteY18" fmla="*/ 316494 h 4278894"/>
              <a:gd name="connsiteX19" fmla="*/ 2438400 w 6604000"/>
              <a:gd name="connsiteY19" fmla="*/ 278394 h 4278894"/>
              <a:gd name="connsiteX20" fmla="*/ 2476500 w 6604000"/>
              <a:gd name="connsiteY20" fmla="*/ 506994 h 4278894"/>
              <a:gd name="connsiteX21" fmla="*/ 2527300 w 6604000"/>
              <a:gd name="connsiteY21" fmla="*/ 430794 h 4278894"/>
              <a:gd name="connsiteX22" fmla="*/ 2730500 w 6604000"/>
              <a:gd name="connsiteY22" fmla="*/ 392694 h 4278894"/>
              <a:gd name="connsiteX23" fmla="*/ 2857500 w 6604000"/>
              <a:gd name="connsiteY23" fmla="*/ 633994 h 4278894"/>
              <a:gd name="connsiteX24" fmla="*/ 2946400 w 6604000"/>
              <a:gd name="connsiteY24" fmla="*/ 468894 h 4278894"/>
              <a:gd name="connsiteX25" fmla="*/ 3048000 w 6604000"/>
              <a:gd name="connsiteY25" fmla="*/ 456194 h 4278894"/>
              <a:gd name="connsiteX26" fmla="*/ 3060700 w 6604000"/>
              <a:gd name="connsiteY26" fmla="*/ 278394 h 4278894"/>
              <a:gd name="connsiteX27" fmla="*/ 3225800 w 6604000"/>
              <a:gd name="connsiteY27" fmla="*/ 291094 h 4278894"/>
              <a:gd name="connsiteX28" fmla="*/ 3327400 w 6604000"/>
              <a:gd name="connsiteY28" fmla="*/ 570494 h 4278894"/>
              <a:gd name="connsiteX29" fmla="*/ 3416300 w 6604000"/>
              <a:gd name="connsiteY29" fmla="*/ 570494 h 4278894"/>
              <a:gd name="connsiteX30" fmla="*/ 3492500 w 6604000"/>
              <a:gd name="connsiteY30" fmla="*/ 392694 h 4278894"/>
              <a:gd name="connsiteX31" fmla="*/ 3670300 w 6604000"/>
              <a:gd name="connsiteY31" fmla="*/ 418094 h 4278894"/>
              <a:gd name="connsiteX32" fmla="*/ 3708400 w 6604000"/>
              <a:gd name="connsiteY32" fmla="*/ 608594 h 4278894"/>
              <a:gd name="connsiteX33" fmla="*/ 3771900 w 6604000"/>
              <a:gd name="connsiteY33" fmla="*/ 608594 h 4278894"/>
              <a:gd name="connsiteX34" fmla="*/ 3911600 w 6604000"/>
              <a:gd name="connsiteY34" fmla="*/ 265694 h 4278894"/>
              <a:gd name="connsiteX35" fmla="*/ 4114800 w 6604000"/>
              <a:gd name="connsiteY35" fmla="*/ 265694 h 4278894"/>
              <a:gd name="connsiteX36" fmla="*/ 4229100 w 6604000"/>
              <a:gd name="connsiteY36" fmla="*/ 494294 h 4278894"/>
              <a:gd name="connsiteX37" fmla="*/ 4279900 w 6604000"/>
              <a:gd name="connsiteY37" fmla="*/ 392694 h 4278894"/>
              <a:gd name="connsiteX38" fmla="*/ 4546600 w 6604000"/>
              <a:gd name="connsiteY38" fmla="*/ 379994 h 4278894"/>
              <a:gd name="connsiteX39" fmla="*/ 4622800 w 6604000"/>
              <a:gd name="connsiteY39" fmla="*/ 684794 h 4278894"/>
              <a:gd name="connsiteX40" fmla="*/ 4686300 w 6604000"/>
              <a:gd name="connsiteY40" fmla="*/ 506994 h 4278894"/>
              <a:gd name="connsiteX41" fmla="*/ 4927600 w 6604000"/>
              <a:gd name="connsiteY41" fmla="*/ 506994 h 4278894"/>
              <a:gd name="connsiteX42" fmla="*/ 4991100 w 6604000"/>
              <a:gd name="connsiteY42" fmla="*/ 786394 h 4278894"/>
              <a:gd name="connsiteX43" fmla="*/ 5105400 w 6604000"/>
              <a:gd name="connsiteY43" fmla="*/ 557794 h 4278894"/>
              <a:gd name="connsiteX44" fmla="*/ 5359400 w 6604000"/>
              <a:gd name="connsiteY44" fmla="*/ 557794 h 4278894"/>
              <a:gd name="connsiteX45" fmla="*/ 5473700 w 6604000"/>
              <a:gd name="connsiteY45" fmla="*/ 887994 h 4278894"/>
              <a:gd name="connsiteX46" fmla="*/ 5537200 w 6604000"/>
              <a:gd name="connsiteY46" fmla="*/ 557794 h 4278894"/>
              <a:gd name="connsiteX47" fmla="*/ 5778500 w 6604000"/>
              <a:gd name="connsiteY47" fmla="*/ 557794 h 4278894"/>
              <a:gd name="connsiteX48" fmla="*/ 6438900 w 6604000"/>
              <a:gd name="connsiteY48" fmla="*/ 2577094 h 4278894"/>
              <a:gd name="connsiteX49" fmla="*/ 6451600 w 6604000"/>
              <a:gd name="connsiteY49" fmla="*/ 3643894 h 4278894"/>
              <a:gd name="connsiteX50" fmla="*/ 1358900 w 6604000"/>
              <a:gd name="connsiteY50" fmla="*/ 4240794 h 4278894"/>
              <a:gd name="connsiteX51" fmla="*/ 6604000 w 6604000"/>
              <a:gd name="connsiteY51" fmla="*/ 4278894 h 4278894"/>
              <a:gd name="connsiteX52" fmla="*/ 6553200 w 6604000"/>
              <a:gd name="connsiteY52" fmla="*/ 214894 h 4278894"/>
              <a:gd name="connsiteX53" fmla="*/ 6581140 w 6604000"/>
              <a:gd name="connsiteY53" fmla="*/ 52334 h 4278894"/>
              <a:gd name="connsiteX0" fmla="*/ 1521460 w 6766560"/>
              <a:gd name="connsiteY0" fmla="*/ 4251698 h 4277098"/>
              <a:gd name="connsiteX1" fmla="*/ 175260 w 6766560"/>
              <a:gd name="connsiteY1" fmla="*/ 3045198 h 4277098"/>
              <a:gd name="connsiteX2" fmla="*/ 162560 w 6766560"/>
              <a:gd name="connsiteY2" fmla="*/ 2067298 h 4277098"/>
              <a:gd name="connsiteX3" fmla="*/ 543560 w 6766560"/>
              <a:gd name="connsiteY3" fmla="*/ 340098 h 4277098"/>
              <a:gd name="connsiteX4" fmla="*/ 734060 w 6766560"/>
              <a:gd name="connsiteY4" fmla="*/ 314698 h 4277098"/>
              <a:gd name="connsiteX5" fmla="*/ 784860 w 6766560"/>
              <a:gd name="connsiteY5" fmla="*/ 467098 h 4277098"/>
              <a:gd name="connsiteX6" fmla="*/ 962660 w 6766560"/>
              <a:gd name="connsiteY6" fmla="*/ 454398 h 4277098"/>
              <a:gd name="connsiteX7" fmla="*/ 1038860 w 6766560"/>
              <a:gd name="connsiteY7" fmla="*/ 555998 h 4277098"/>
              <a:gd name="connsiteX8" fmla="*/ 1191260 w 6766560"/>
              <a:gd name="connsiteY8" fmla="*/ 543298 h 4277098"/>
              <a:gd name="connsiteX9" fmla="*/ 1318260 w 6766560"/>
              <a:gd name="connsiteY9" fmla="*/ 644898 h 4277098"/>
              <a:gd name="connsiteX10" fmla="*/ 1445260 w 6766560"/>
              <a:gd name="connsiteY10" fmla="*/ 644898 h 4277098"/>
              <a:gd name="connsiteX11" fmla="*/ 1483360 w 6766560"/>
              <a:gd name="connsiteY11" fmla="*/ 314698 h 4277098"/>
              <a:gd name="connsiteX12" fmla="*/ 1673860 w 6766560"/>
              <a:gd name="connsiteY12" fmla="*/ 314698 h 4277098"/>
              <a:gd name="connsiteX13" fmla="*/ 1775460 w 6766560"/>
              <a:gd name="connsiteY13" fmla="*/ 416298 h 4277098"/>
              <a:gd name="connsiteX14" fmla="*/ 1940560 w 6766560"/>
              <a:gd name="connsiteY14" fmla="*/ 403598 h 4277098"/>
              <a:gd name="connsiteX15" fmla="*/ 2029460 w 6766560"/>
              <a:gd name="connsiteY15" fmla="*/ 530598 h 4277098"/>
              <a:gd name="connsiteX16" fmla="*/ 2232660 w 6766560"/>
              <a:gd name="connsiteY16" fmla="*/ 505198 h 4277098"/>
              <a:gd name="connsiteX17" fmla="*/ 2321560 w 6766560"/>
              <a:gd name="connsiteY17" fmla="*/ 606798 h 4277098"/>
              <a:gd name="connsiteX18" fmla="*/ 2372360 w 6766560"/>
              <a:gd name="connsiteY18" fmla="*/ 314698 h 4277098"/>
              <a:gd name="connsiteX19" fmla="*/ 2600960 w 6766560"/>
              <a:gd name="connsiteY19" fmla="*/ 276598 h 4277098"/>
              <a:gd name="connsiteX20" fmla="*/ 2639060 w 6766560"/>
              <a:gd name="connsiteY20" fmla="*/ 505198 h 4277098"/>
              <a:gd name="connsiteX21" fmla="*/ 2689860 w 6766560"/>
              <a:gd name="connsiteY21" fmla="*/ 428998 h 4277098"/>
              <a:gd name="connsiteX22" fmla="*/ 2893060 w 6766560"/>
              <a:gd name="connsiteY22" fmla="*/ 390898 h 4277098"/>
              <a:gd name="connsiteX23" fmla="*/ 3020060 w 6766560"/>
              <a:gd name="connsiteY23" fmla="*/ 632198 h 4277098"/>
              <a:gd name="connsiteX24" fmla="*/ 3108960 w 6766560"/>
              <a:gd name="connsiteY24" fmla="*/ 467098 h 4277098"/>
              <a:gd name="connsiteX25" fmla="*/ 3210560 w 6766560"/>
              <a:gd name="connsiteY25" fmla="*/ 454398 h 4277098"/>
              <a:gd name="connsiteX26" fmla="*/ 3223260 w 6766560"/>
              <a:gd name="connsiteY26" fmla="*/ 276598 h 4277098"/>
              <a:gd name="connsiteX27" fmla="*/ 3388360 w 6766560"/>
              <a:gd name="connsiteY27" fmla="*/ 289298 h 4277098"/>
              <a:gd name="connsiteX28" fmla="*/ 3489960 w 6766560"/>
              <a:gd name="connsiteY28" fmla="*/ 568698 h 4277098"/>
              <a:gd name="connsiteX29" fmla="*/ 3578860 w 6766560"/>
              <a:gd name="connsiteY29" fmla="*/ 568698 h 4277098"/>
              <a:gd name="connsiteX30" fmla="*/ 3655060 w 6766560"/>
              <a:gd name="connsiteY30" fmla="*/ 390898 h 4277098"/>
              <a:gd name="connsiteX31" fmla="*/ 3832860 w 6766560"/>
              <a:gd name="connsiteY31" fmla="*/ 416298 h 4277098"/>
              <a:gd name="connsiteX32" fmla="*/ 3870960 w 6766560"/>
              <a:gd name="connsiteY32" fmla="*/ 606798 h 4277098"/>
              <a:gd name="connsiteX33" fmla="*/ 3934460 w 6766560"/>
              <a:gd name="connsiteY33" fmla="*/ 606798 h 4277098"/>
              <a:gd name="connsiteX34" fmla="*/ 4074160 w 6766560"/>
              <a:gd name="connsiteY34" fmla="*/ 263898 h 4277098"/>
              <a:gd name="connsiteX35" fmla="*/ 4277360 w 6766560"/>
              <a:gd name="connsiteY35" fmla="*/ 263898 h 4277098"/>
              <a:gd name="connsiteX36" fmla="*/ 4391660 w 6766560"/>
              <a:gd name="connsiteY36" fmla="*/ 492498 h 4277098"/>
              <a:gd name="connsiteX37" fmla="*/ 4442460 w 6766560"/>
              <a:gd name="connsiteY37" fmla="*/ 390898 h 4277098"/>
              <a:gd name="connsiteX38" fmla="*/ 4709160 w 6766560"/>
              <a:gd name="connsiteY38" fmla="*/ 378198 h 4277098"/>
              <a:gd name="connsiteX39" fmla="*/ 4785360 w 6766560"/>
              <a:gd name="connsiteY39" fmla="*/ 682998 h 4277098"/>
              <a:gd name="connsiteX40" fmla="*/ 4848860 w 6766560"/>
              <a:gd name="connsiteY40" fmla="*/ 505198 h 4277098"/>
              <a:gd name="connsiteX41" fmla="*/ 5090160 w 6766560"/>
              <a:gd name="connsiteY41" fmla="*/ 505198 h 4277098"/>
              <a:gd name="connsiteX42" fmla="*/ 5153660 w 6766560"/>
              <a:gd name="connsiteY42" fmla="*/ 784598 h 4277098"/>
              <a:gd name="connsiteX43" fmla="*/ 5267960 w 6766560"/>
              <a:gd name="connsiteY43" fmla="*/ 555998 h 4277098"/>
              <a:gd name="connsiteX44" fmla="*/ 5521960 w 6766560"/>
              <a:gd name="connsiteY44" fmla="*/ 555998 h 4277098"/>
              <a:gd name="connsiteX45" fmla="*/ 5636260 w 6766560"/>
              <a:gd name="connsiteY45" fmla="*/ 886198 h 4277098"/>
              <a:gd name="connsiteX46" fmla="*/ 5699760 w 6766560"/>
              <a:gd name="connsiteY46" fmla="*/ 555998 h 4277098"/>
              <a:gd name="connsiteX47" fmla="*/ 5941060 w 6766560"/>
              <a:gd name="connsiteY47" fmla="*/ 555998 h 4277098"/>
              <a:gd name="connsiteX48" fmla="*/ 6601460 w 6766560"/>
              <a:gd name="connsiteY48" fmla="*/ 2575298 h 4277098"/>
              <a:gd name="connsiteX49" fmla="*/ 6614160 w 6766560"/>
              <a:gd name="connsiteY49" fmla="*/ 3642098 h 4277098"/>
              <a:gd name="connsiteX50" fmla="*/ 1521460 w 6766560"/>
              <a:gd name="connsiteY50" fmla="*/ 4238998 h 4277098"/>
              <a:gd name="connsiteX51" fmla="*/ 6766560 w 6766560"/>
              <a:gd name="connsiteY51" fmla="*/ 4277098 h 4277098"/>
              <a:gd name="connsiteX52" fmla="*/ 6715760 w 6766560"/>
              <a:gd name="connsiteY52" fmla="*/ 213098 h 4277098"/>
              <a:gd name="connsiteX53" fmla="*/ 0 w 6766560"/>
              <a:gd name="connsiteY53" fmla="*/ 63238 h 4277098"/>
              <a:gd name="connsiteX0" fmla="*/ 1521460 w 6766560"/>
              <a:gd name="connsiteY0" fmla="*/ 4385693 h 4411093"/>
              <a:gd name="connsiteX1" fmla="*/ 175260 w 6766560"/>
              <a:gd name="connsiteY1" fmla="*/ 3179193 h 4411093"/>
              <a:gd name="connsiteX2" fmla="*/ 162560 w 6766560"/>
              <a:gd name="connsiteY2" fmla="*/ 2201293 h 4411093"/>
              <a:gd name="connsiteX3" fmla="*/ 543560 w 6766560"/>
              <a:gd name="connsiteY3" fmla="*/ 474093 h 4411093"/>
              <a:gd name="connsiteX4" fmla="*/ 734060 w 6766560"/>
              <a:gd name="connsiteY4" fmla="*/ 448693 h 4411093"/>
              <a:gd name="connsiteX5" fmla="*/ 784860 w 6766560"/>
              <a:gd name="connsiteY5" fmla="*/ 601093 h 4411093"/>
              <a:gd name="connsiteX6" fmla="*/ 962660 w 6766560"/>
              <a:gd name="connsiteY6" fmla="*/ 588393 h 4411093"/>
              <a:gd name="connsiteX7" fmla="*/ 1038860 w 6766560"/>
              <a:gd name="connsiteY7" fmla="*/ 689993 h 4411093"/>
              <a:gd name="connsiteX8" fmla="*/ 1191260 w 6766560"/>
              <a:gd name="connsiteY8" fmla="*/ 677293 h 4411093"/>
              <a:gd name="connsiteX9" fmla="*/ 1318260 w 6766560"/>
              <a:gd name="connsiteY9" fmla="*/ 778893 h 4411093"/>
              <a:gd name="connsiteX10" fmla="*/ 1445260 w 6766560"/>
              <a:gd name="connsiteY10" fmla="*/ 778893 h 4411093"/>
              <a:gd name="connsiteX11" fmla="*/ 1483360 w 6766560"/>
              <a:gd name="connsiteY11" fmla="*/ 448693 h 4411093"/>
              <a:gd name="connsiteX12" fmla="*/ 1673860 w 6766560"/>
              <a:gd name="connsiteY12" fmla="*/ 448693 h 4411093"/>
              <a:gd name="connsiteX13" fmla="*/ 1775460 w 6766560"/>
              <a:gd name="connsiteY13" fmla="*/ 550293 h 4411093"/>
              <a:gd name="connsiteX14" fmla="*/ 1940560 w 6766560"/>
              <a:gd name="connsiteY14" fmla="*/ 537593 h 4411093"/>
              <a:gd name="connsiteX15" fmla="*/ 2029460 w 6766560"/>
              <a:gd name="connsiteY15" fmla="*/ 664593 h 4411093"/>
              <a:gd name="connsiteX16" fmla="*/ 2232660 w 6766560"/>
              <a:gd name="connsiteY16" fmla="*/ 639193 h 4411093"/>
              <a:gd name="connsiteX17" fmla="*/ 2321560 w 6766560"/>
              <a:gd name="connsiteY17" fmla="*/ 740793 h 4411093"/>
              <a:gd name="connsiteX18" fmla="*/ 2372360 w 6766560"/>
              <a:gd name="connsiteY18" fmla="*/ 448693 h 4411093"/>
              <a:gd name="connsiteX19" fmla="*/ 2600960 w 6766560"/>
              <a:gd name="connsiteY19" fmla="*/ 410593 h 4411093"/>
              <a:gd name="connsiteX20" fmla="*/ 2639060 w 6766560"/>
              <a:gd name="connsiteY20" fmla="*/ 639193 h 4411093"/>
              <a:gd name="connsiteX21" fmla="*/ 2689860 w 6766560"/>
              <a:gd name="connsiteY21" fmla="*/ 562993 h 4411093"/>
              <a:gd name="connsiteX22" fmla="*/ 2893060 w 6766560"/>
              <a:gd name="connsiteY22" fmla="*/ 524893 h 4411093"/>
              <a:gd name="connsiteX23" fmla="*/ 3020060 w 6766560"/>
              <a:gd name="connsiteY23" fmla="*/ 766193 h 4411093"/>
              <a:gd name="connsiteX24" fmla="*/ 3108960 w 6766560"/>
              <a:gd name="connsiteY24" fmla="*/ 601093 h 4411093"/>
              <a:gd name="connsiteX25" fmla="*/ 3210560 w 6766560"/>
              <a:gd name="connsiteY25" fmla="*/ 588393 h 4411093"/>
              <a:gd name="connsiteX26" fmla="*/ 3223260 w 6766560"/>
              <a:gd name="connsiteY26" fmla="*/ 410593 h 4411093"/>
              <a:gd name="connsiteX27" fmla="*/ 3388360 w 6766560"/>
              <a:gd name="connsiteY27" fmla="*/ 423293 h 4411093"/>
              <a:gd name="connsiteX28" fmla="*/ 3489960 w 6766560"/>
              <a:gd name="connsiteY28" fmla="*/ 702693 h 4411093"/>
              <a:gd name="connsiteX29" fmla="*/ 3578860 w 6766560"/>
              <a:gd name="connsiteY29" fmla="*/ 702693 h 4411093"/>
              <a:gd name="connsiteX30" fmla="*/ 3655060 w 6766560"/>
              <a:gd name="connsiteY30" fmla="*/ 524893 h 4411093"/>
              <a:gd name="connsiteX31" fmla="*/ 3832860 w 6766560"/>
              <a:gd name="connsiteY31" fmla="*/ 550293 h 4411093"/>
              <a:gd name="connsiteX32" fmla="*/ 3870960 w 6766560"/>
              <a:gd name="connsiteY32" fmla="*/ 740793 h 4411093"/>
              <a:gd name="connsiteX33" fmla="*/ 3934460 w 6766560"/>
              <a:gd name="connsiteY33" fmla="*/ 740793 h 4411093"/>
              <a:gd name="connsiteX34" fmla="*/ 4074160 w 6766560"/>
              <a:gd name="connsiteY34" fmla="*/ 397893 h 4411093"/>
              <a:gd name="connsiteX35" fmla="*/ 4277360 w 6766560"/>
              <a:gd name="connsiteY35" fmla="*/ 397893 h 4411093"/>
              <a:gd name="connsiteX36" fmla="*/ 4391660 w 6766560"/>
              <a:gd name="connsiteY36" fmla="*/ 626493 h 4411093"/>
              <a:gd name="connsiteX37" fmla="*/ 4442460 w 6766560"/>
              <a:gd name="connsiteY37" fmla="*/ 524893 h 4411093"/>
              <a:gd name="connsiteX38" fmla="*/ 4709160 w 6766560"/>
              <a:gd name="connsiteY38" fmla="*/ 512193 h 4411093"/>
              <a:gd name="connsiteX39" fmla="*/ 4785360 w 6766560"/>
              <a:gd name="connsiteY39" fmla="*/ 816993 h 4411093"/>
              <a:gd name="connsiteX40" fmla="*/ 4848860 w 6766560"/>
              <a:gd name="connsiteY40" fmla="*/ 639193 h 4411093"/>
              <a:gd name="connsiteX41" fmla="*/ 5090160 w 6766560"/>
              <a:gd name="connsiteY41" fmla="*/ 639193 h 4411093"/>
              <a:gd name="connsiteX42" fmla="*/ 5153660 w 6766560"/>
              <a:gd name="connsiteY42" fmla="*/ 918593 h 4411093"/>
              <a:gd name="connsiteX43" fmla="*/ 5267960 w 6766560"/>
              <a:gd name="connsiteY43" fmla="*/ 689993 h 4411093"/>
              <a:gd name="connsiteX44" fmla="*/ 5521960 w 6766560"/>
              <a:gd name="connsiteY44" fmla="*/ 689993 h 4411093"/>
              <a:gd name="connsiteX45" fmla="*/ 5636260 w 6766560"/>
              <a:gd name="connsiteY45" fmla="*/ 1020193 h 4411093"/>
              <a:gd name="connsiteX46" fmla="*/ 5699760 w 6766560"/>
              <a:gd name="connsiteY46" fmla="*/ 689993 h 4411093"/>
              <a:gd name="connsiteX47" fmla="*/ 5941060 w 6766560"/>
              <a:gd name="connsiteY47" fmla="*/ 689993 h 4411093"/>
              <a:gd name="connsiteX48" fmla="*/ 6601460 w 6766560"/>
              <a:gd name="connsiteY48" fmla="*/ 2709293 h 4411093"/>
              <a:gd name="connsiteX49" fmla="*/ 6614160 w 6766560"/>
              <a:gd name="connsiteY49" fmla="*/ 3776093 h 4411093"/>
              <a:gd name="connsiteX50" fmla="*/ 1521460 w 6766560"/>
              <a:gd name="connsiteY50" fmla="*/ 4372993 h 4411093"/>
              <a:gd name="connsiteX51" fmla="*/ 6766560 w 6766560"/>
              <a:gd name="connsiteY51" fmla="*/ 4411093 h 4411093"/>
              <a:gd name="connsiteX52" fmla="*/ 6715760 w 6766560"/>
              <a:gd name="connsiteY52" fmla="*/ 347093 h 4411093"/>
              <a:gd name="connsiteX53" fmla="*/ 0 w 6766560"/>
              <a:gd name="connsiteY53" fmla="*/ 197233 h 4411093"/>
              <a:gd name="connsiteX0" fmla="*/ 1521460 w 6766560"/>
              <a:gd name="connsiteY0" fmla="*/ 4190044 h 4215444"/>
              <a:gd name="connsiteX1" fmla="*/ 175260 w 6766560"/>
              <a:gd name="connsiteY1" fmla="*/ 2983544 h 4215444"/>
              <a:gd name="connsiteX2" fmla="*/ 162560 w 6766560"/>
              <a:gd name="connsiteY2" fmla="*/ 2005644 h 4215444"/>
              <a:gd name="connsiteX3" fmla="*/ 543560 w 6766560"/>
              <a:gd name="connsiteY3" fmla="*/ 278444 h 4215444"/>
              <a:gd name="connsiteX4" fmla="*/ 734060 w 6766560"/>
              <a:gd name="connsiteY4" fmla="*/ 253044 h 4215444"/>
              <a:gd name="connsiteX5" fmla="*/ 784860 w 6766560"/>
              <a:gd name="connsiteY5" fmla="*/ 405444 h 4215444"/>
              <a:gd name="connsiteX6" fmla="*/ 962660 w 6766560"/>
              <a:gd name="connsiteY6" fmla="*/ 392744 h 4215444"/>
              <a:gd name="connsiteX7" fmla="*/ 1038860 w 6766560"/>
              <a:gd name="connsiteY7" fmla="*/ 494344 h 4215444"/>
              <a:gd name="connsiteX8" fmla="*/ 1191260 w 6766560"/>
              <a:gd name="connsiteY8" fmla="*/ 481644 h 4215444"/>
              <a:gd name="connsiteX9" fmla="*/ 1318260 w 6766560"/>
              <a:gd name="connsiteY9" fmla="*/ 583244 h 4215444"/>
              <a:gd name="connsiteX10" fmla="*/ 1445260 w 6766560"/>
              <a:gd name="connsiteY10" fmla="*/ 583244 h 4215444"/>
              <a:gd name="connsiteX11" fmla="*/ 1483360 w 6766560"/>
              <a:gd name="connsiteY11" fmla="*/ 253044 h 4215444"/>
              <a:gd name="connsiteX12" fmla="*/ 1673860 w 6766560"/>
              <a:gd name="connsiteY12" fmla="*/ 253044 h 4215444"/>
              <a:gd name="connsiteX13" fmla="*/ 1775460 w 6766560"/>
              <a:gd name="connsiteY13" fmla="*/ 354644 h 4215444"/>
              <a:gd name="connsiteX14" fmla="*/ 1940560 w 6766560"/>
              <a:gd name="connsiteY14" fmla="*/ 341944 h 4215444"/>
              <a:gd name="connsiteX15" fmla="*/ 2029460 w 6766560"/>
              <a:gd name="connsiteY15" fmla="*/ 468944 h 4215444"/>
              <a:gd name="connsiteX16" fmla="*/ 2232660 w 6766560"/>
              <a:gd name="connsiteY16" fmla="*/ 443544 h 4215444"/>
              <a:gd name="connsiteX17" fmla="*/ 2321560 w 6766560"/>
              <a:gd name="connsiteY17" fmla="*/ 545144 h 4215444"/>
              <a:gd name="connsiteX18" fmla="*/ 2372360 w 6766560"/>
              <a:gd name="connsiteY18" fmla="*/ 253044 h 4215444"/>
              <a:gd name="connsiteX19" fmla="*/ 2600960 w 6766560"/>
              <a:gd name="connsiteY19" fmla="*/ 214944 h 4215444"/>
              <a:gd name="connsiteX20" fmla="*/ 2639060 w 6766560"/>
              <a:gd name="connsiteY20" fmla="*/ 443544 h 4215444"/>
              <a:gd name="connsiteX21" fmla="*/ 2689860 w 6766560"/>
              <a:gd name="connsiteY21" fmla="*/ 367344 h 4215444"/>
              <a:gd name="connsiteX22" fmla="*/ 2893060 w 6766560"/>
              <a:gd name="connsiteY22" fmla="*/ 329244 h 4215444"/>
              <a:gd name="connsiteX23" fmla="*/ 3020060 w 6766560"/>
              <a:gd name="connsiteY23" fmla="*/ 570544 h 4215444"/>
              <a:gd name="connsiteX24" fmla="*/ 3108960 w 6766560"/>
              <a:gd name="connsiteY24" fmla="*/ 405444 h 4215444"/>
              <a:gd name="connsiteX25" fmla="*/ 3210560 w 6766560"/>
              <a:gd name="connsiteY25" fmla="*/ 392744 h 4215444"/>
              <a:gd name="connsiteX26" fmla="*/ 3223260 w 6766560"/>
              <a:gd name="connsiteY26" fmla="*/ 214944 h 4215444"/>
              <a:gd name="connsiteX27" fmla="*/ 3388360 w 6766560"/>
              <a:gd name="connsiteY27" fmla="*/ 227644 h 4215444"/>
              <a:gd name="connsiteX28" fmla="*/ 3489960 w 6766560"/>
              <a:gd name="connsiteY28" fmla="*/ 507044 h 4215444"/>
              <a:gd name="connsiteX29" fmla="*/ 3578860 w 6766560"/>
              <a:gd name="connsiteY29" fmla="*/ 507044 h 4215444"/>
              <a:gd name="connsiteX30" fmla="*/ 3655060 w 6766560"/>
              <a:gd name="connsiteY30" fmla="*/ 329244 h 4215444"/>
              <a:gd name="connsiteX31" fmla="*/ 3832860 w 6766560"/>
              <a:gd name="connsiteY31" fmla="*/ 354644 h 4215444"/>
              <a:gd name="connsiteX32" fmla="*/ 3870960 w 6766560"/>
              <a:gd name="connsiteY32" fmla="*/ 545144 h 4215444"/>
              <a:gd name="connsiteX33" fmla="*/ 3934460 w 6766560"/>
              <a:gd name="connsiteY33" fmla="*/ 545144 h 4215444"/>
              <a:gd name="connsiteX34" fmla="*/ 4074160 w 6766560"/>
              <a:gd name="connsiteY34" fmla="*/ 202244 h 4215444"/>
              <a:gd name="connsiteX35" fmla="*/ 4277360 w 6766560"/>
              <a:gd name="connsiteY35" fmla="*/ 202244 h 4215444"/>
              <a:gd name="connsiteX36" fmla="*/ 4391660 w 6766560"/>
              <a:gd name="connsiteY36" fmla="*/ 430844 h 4215444"/>
              <a:gd name="connsiteX37" fmla="*/ 4442460 w 6766560"/>
              <a:gd name="connsiteY37" fmla="*/ 329244 h 4215444"/>
              <a:gd name="connsiteX38" fmla="*/ 4709160 w 6766560"/>
              <a:gd name="connsiteY38" fmla="*/ 316544 h 4215444"/>
              <a:gd name="connsiteX39" fmla="*/ 4785360 w 6766560"/>
              <a:gd name="connsiteY39" fmla="*/ 621344 h 4215444"/>
              <a:gd name="connsiteX40" fmla="*/ 4848860 w 6766560"/>
              <a:gd name="connsiteY40" fmla="*/ 443544 h 4215444"/>
              <a:gd name="connsiteX41" fmla="*/ 5090160 w 6766560"/>
              <a:gd name="connsiteY41" fmla="*/ 443544 h 4215444"/>
              <a:gd name="connsiteX42" fmla="*/ 5153660 w 6766560"/>
              <a:gd name="connsiteY42" fmla="*/ 722944 h 4215444"/>
              <a:gd name="connsiteX43" fmla="*/ 5267960 w 6766560"/>
              <a:gd name="connsiteY43" fmla="*/ 494344 h 4215444"/>
              <a:gd name="connsiteX44" fmla="*/ 5521960 w 6766560"/>
              <a:gd name="connsiteY44" fmla="*/ 494344 h 4215444"/>
              <a:gd name="connsiteX45" fmla="*/ 5636260 w 6766560"/>
              <a:gd name="connsiteY45" fmla="*/ 824544 h 4215444"/>
              <a:gd name="connsiteX46" fmla="*/ 5699760 w 6766560"/>
              <a:gd name="connsiteY46" fmla="*/ 494344 h 4215444"/>
              <a:gd name="connsiteX47" fmla="*/ 5941060 w 6766560"/>
              <a:gd name="connsiteY47" fmla="*/ 494344 h 4215444"/>
              <a:gd name="connsiteX48" fmla="*/ 6601460 w 6766560"/>
              <a:gd name="connsiteY48" fmla="*/ 2513644 h 4215444"/>
              <a:gd name="connsiteX49" fmla="*/ 6614160 w 6766560"/>
              <a:gd name="connsiteY49" fmla="*/ 3580444 h 4215444"/>
              <a:gd name="connsiteX50" fmla="*/ 1521460 w 6766560"/>
              <a:gd name="connsiteY50" fmla="*/ 4177344 h 4215444"/>
              <a:gd name="connsiteX51" fmla="*/ 6766560 w 6766560"/>
              <a:gd name="connsiteY51" fmla="*/ 4215444 h 4215444"/>
              <a:gd name="connsiteX52" fmla="*/ 6715760 w 6766560"/>
              <a:gd name="connsiteY52" fmla="*/ 151444 h 4215444"/>
              <a:gd name="connsiteX53" fmla="*/ 0 w 6766560"/>
              <a:gd name="connsiteY53" fmla="*/ 1584 h 4215444"/>
              <a:gd name="connsiteX0" fmla="*/ 1521460 w 6766560"/>
              <a:gd name="connsiteY0" fmla="*/ 4208790 h 4234190"/>
              <a:gd name="connsiteX1" fmla="*/ 175260 w 6766560"/>
              <a:gd name="connsiteY1" fmla="*/ 3002290 h 4234190"/>
              <a:gd name="connsiteX2" fmla="*/ 162560 w 6766560"/>
              <a:gd name="connsiteY2" fmla="*/ 2024390 h 4234190"/>
              <a:gd name="connsiteX3" fmla="*/ 543560 w 6766560"/>
              <a:gd name="connsiteY3" fmla="*/ 297190 h 4234190"/>
              <a:gd name="connsiteX4" fmla="*/ 734060 w 6766560"/>
              <a:gd name="connsiteY4" fmla="*/ 271790 h 4234190"/>
              <a:gd name="connsiteX5" fmla="*/ 784860 w 6766560"/>
              <a:gd name="connsiteY5" fmla="*/ 424190 h 4234190"/>
              <a:gd name="connsiteX6" fmla="*/ 962660 w 6766560"/>
              <a:gd name="connsiteY6" fmla="*/ 411490 h 4234190"/>
              <a:gd name="connsiteX7" fmla="*/ 1038860 w 6766560"/>
              <a:gd name="connsiteY7" fmla="*/ 513090 h 4234190"/>
              <a:gd name="connsiteX8" fmla="*/ 1191260 w 6766560"/>
              <a:gd name="connsiteY8" fmla="*/ 500390 h 4234190"/>
              <a:gd name="connsiteX9" fmla="*/ 1318260 w 6766560"/>
              <a:gd name="connsiteY9" fmla="*/ 601990 h 4234190"/>
              <a:gd name="connsiteX10" fmla="*/ 1445260 w 6766560"/>
              <a:gd name="connsiteY10" fmla="*/ 601990 h 4234190"/>
              <a:gd name="connsiteX11" fmla="*/ 1483360 w 6766560"/>
              <a:gd name="connsiteY11" fmla="*/ 271790 h 4234190"/>
              <a:gd name="connsiteX12" fmla="*/ 1673860 w 6766560"/>
              <a:gd name="connsiteY12" fmla="*/ 271790 h 4234190"/>
              <a:gd name="connsiteX13" fmla="*/ 1775460 w 6766560"/>
              <a:gd name="connsiteY13" fmla="*/ 373390 h 4234190"/>
              <a:gd name="connsiteX14" fmla="*/ 1940560 w 6766560"/>
              <a:gd name="connsiteY14" fmla="*/ 360690 h 4234190"/>
              <a:gd name="connsiteX15" fmla="*/ 2029460 w 6766560"/>
              <a:gd name="connsiteY15" fmla="*/ 487690 h 4234190"/>
              <a:gd name="connsiteX16" fmla="*/ 2232660 w 6766560"/>
              <a:gd name="connsiteY16" fmla="*/ 462290 h 4234190"/>
              <a:gd name="connsiteX17" fmla="*/ 2321560 w 6766560"/>
              <a:gd name="connsiteY17" fmla="*/ 563890 h 4234190"/>
              <a:gd name="connsiteX18" fmla="*/ 2372360 w 6766560"/>
              <a:gd name="connsiteY18" fmla="*/ 271790 h 4234190"/>
              <a:gd name="connsiteX19" fmla="*/ 2600960 w 6766560"/>
              <a:gd name="connsiteY19" fmla="*/ 233690 h 4234190"/>
              <a:gd name="connsiteX20" fmla="*/ 2639060 w 6766560"/>
              <a:gd name="connsiteY20" fmla="*/ 462290 h 4234190"/>
              <a:gd name="connsiteX21" fmla="*/ 2689860 w 6766560"/>
              <a:gd name="connsiteY21" fmla="*/ 386090 h 4234190"/>
              <a:gd name="connsiteX22" fmla="*/ 2893060 w 6766560"/>
              <a:gd name="connsiteY22" fmla="*/ 347990 h 4234190"/>
              <a:gd name="connsiteX23" fmla="*/ 3020060 w 6766560"/>
              <a:gd name="connsiteY23" fmla="*/ 589290 h 4234190"/>
              <a:gd name="connsiteX24" fmla="*/ 3108960 w 6766560"/>
              <a:gd name="connsiteY24" fmla="*/ 424190 h 4234190"/>
              <a:gd name="connsiteX25" fmla="*/ 3210560 w 6766560"/>
              <a:gd name="connsiteY25" fmla="*/ 411490 h 4234190"/>
              <a:gd name="connsiteX26" fmla="*/ 3223260 w 6766560"/>
              <a:gd name="connsiteY26" fmla="*/ 233690 h 4234190"/>
              <a:gd name="connsiteX27" fmla="*/ 3388360 w 6766560"/>
              <a:gd name="connsiteY27" fmla="*/ 246390 h 4234190"/>
              <a:gd name="connsiteX28" fmla="*/ 3489960 w 6766560"/>
              <a:gd name="connsiteY28" fmla="*/ 525790 h 4234190"/>
              <a:gd name="connsiteX29" fmla="*/ 3578860 w 6766560"/>
              <a:gd name="connsiteY29" fmla="*/ 525790 h 4234190"/>
              <a:gd name="connsiteX30" fmla="*/ 3655060 w 6766560"/>
              <a:gd name="connsiteY30" fmla="*/ 347990 h 4234190"/>
              <a:gd name="connsiteX31" fmla="*/ 3832860 w 6766560"/>
              <a:gd name="connsiteY31" fmla="*/ 373390 h 4234190"/>
              <a:gd name="connsiteX32" fmla="*/ 3870960 w 6766560"/>
              <a:gd name="connsiteY32" fmla="*/ 563890 h 4234190"/>
              <a:gd name="connsiteX33" fmla="*/ 3934460 w 6766560"/>
              <a:gd name="connsiteY33" fmla="*/ 563890 h 4234190"/>
              <a:gd name="connsiteX34" fmla="*/ 4074160 w 6766560"/>
              <a:gd name="connsiteY34" fmla="*/ 220990 h 4234190"/>
              <a:gd name="connsiteX35" fmla="*/ 4277360 w 6766560"/>
              <a:gd name="connsiteY35" fmla="*/ 220990 h 4234190"/>
              <a:gd name="connsiteX36" fmla="*/ 4391660 w 6766560"/>
              <a:gd name="connsiteY36" fmla="*/ 449590 h 4234190"/>
              <a:gd name="connsiteX37" fmla="*/ 4442460 w 6766560"/>
              <a:gd name="connsiteY37" fmla="*/ 347990 h 4234190"/>
              <a:gd name="connsiteX38" fmla="*/ 4709160 w 6766560"/>
              <a:gd name="connsiteY38" fmla="*/ 335290 h 4234190"/>
              <a:gd name="connsiteX39" fmla="*/ 4785360 w 6766560"/>
              <a:gd name="connsiteY39" fmla="*/ 640090 h 4234190"/>
              <a:gd name="connsiteX40" fmla="*/ 4848860 w 6766560"/>
              <a:gd name="connsiteY40" fmla="*/ 462290 h 4234190"/>
              <a:gd name="connsiteX41" fmla="*/ 5090160 w 6766560"/>
              <a:gd name="connsiteY41" fmla="*/ 462290 h 4234190"/>
              <a:gd name="connsiteX42" fmla="*/ 5153660 w 6766560"/>
              <a:gd name="connsiteY42" fmla="*/ 741690 h 4234190"/>
              <a:gd name="connsiteX43" fmla="*/ 5267960 w 6766560"/>
              <a:gd name="connsiteY43" fmla="*/ 513090 h 4234190"/>
              <a:gd name="connsiteX44" fmla="*/ 5521960 w 6766560"/>
              <a:gd name="connsiteY44" fmla="*/ 513090 h 4234190"/>
              <a:gd name="connsiteX45" fmla="*/ 5636260 w 6766560"/>
              <a:gd name="connsiteY45" fmla="*/ 843290 h 4234190"/>
              <a:gd name="connsiteX46" fmla="*/ 5699760 w 6766560"/>
              <a:gd name="connsiteY46" fmla="*/ 513090 h 4234190"/>
              <a:gd name="connsiteX47" fmla="*/ 5941060 w 6766560"/>
              <a:gd name="connsiteY47" fmla="*/ 513090 h 4234190"/>
              <a:gd name="connsiteX48" fmla="*/ 6601460 w 6766560"/>
              <a:gd name="connsiteY48" fmla="*/ 2532390 h 4234190"/>
              <a:gd name="connsiteX49" fmla="*/ 6614160 w 6766560"/>
              <a:gd name="connsiteY49" fmla="*/ 3599190 h 4234190"/>
              <a:gd name="connsiteX50" fmla="*/ 1521460 w 6766560"/>
              <a:gd name="connsiteY50" fmla="*/ 4196090 h 4234190"/>
              <a:gd name="connsiteX51" fmla="*/ 6766560 w 6766560"/>
              <a:gd name="connsiteY51" fmla="*/ 4234190 h 4234190"/>
              <a:gd name="connsiteX52" fmla="*/ 6766560 w 6766560"/>
              <a:gd name="connsiteY52" fmla="*/ 55890 h 4234190"/>
              <a:gd name="connsiteX53" fmla="*/ 0 w 6766560"/>
              <a:gd name="connsiteY53" fmla="*/ 20330 h 4234190"/>
              <a:gd name="connsiteX0" fmla="*/ 6855460 w 12100560"/>
              <a:gd name="connsiteY0" fmla="*/ 4194486 h 4219886"/>
              <a:gd name="connsiteX1" fmla="*/ 5509260 w 12100560"/>
              <a:gd name="connsiteY1" fmla="*/ 2987986 h 4219886"/>
              <a:gd name="connsiteX2" fmla="*/ 5496560 w 12100560"/>
              <a:gd name="connsiteY2" fmla="*/ 2010086 h 4219886"/>
              <a:gd name="connsiteX3" fmla="*/ 5877560 w 12100560"/>
              <a:gd name="connsiteY3" fmla="*/ 282886 h 4219886"/>
              <a:gd name="connsiteX4" fmla="*/ 6068060 w 12100560"/>
              <a:gd name="connsiteY4" fmla="*/ 257486 h 4219886"/>
              <a:gd name="connsiteX5" fmla="*/ 6118860 w 12100560"/>
              <a:gd name="connsiteY5" fmla="*/ 409886 h 4219886"/>
              <a:gd name="connsiteX6" fmla="*/ 6296660 w 12100560"/>
              <a:gd name="connsiteY6" fmla="*/ 397186 h 4219886"/>
              <a:gd name="connsiteX7" fmla="*/ 6372860 w 12100560"/>
              <a:gd name="connsiteY7" fmla="*/ 498786 h 4219886"/>
              <a:gd name="connsiteX8" fmla="*/ 6525260 w 12100560"/>
              <a:gd name="connsiteY8" fmla="*/ 486086 h 4219886"/>
              <a:gd name="connsiteX9" fmla="*/ 6652260 w 12100560"/>
              <a:gd name="connsiteY9" fmla="*/ 587686 h 4219886"/>
              <a:gd name="connsiteX10" fmla="*/ 6779260 w 12100560"/>
              <a:gd name="connsiteY10" fmla="*/ 587686 h 4219886"/>
              <a:gd name="connsiteX11" fmla="*/ 6817360 w 12100560"/>
              <a:gd name="connsiteY11" fmla="*/ 257486 h 4219886"/>
              <a:gd name="connsiteX12" fmla="*/ 7007860 w 12100560"/>
              <a:gd name="connsiteY12" fmla="*/ 257486 h 4219886"/>
              <a:gd name="connsiteX13" fmla="*/ 7109460 w 12100560"/>
              <a:gd name="connsiteY13" fmla="*/ 359086 h 4219886"/>
              <a:gd name="connsiteX14" fmla="*/ 7274560 w 12100560"/>
              <a:gd name="connsiteY14" fmla="*/ 346386 h 4219886"/>
              <a:gd name="connsiteX15" fmla="*/ 7363460 w 12100560"/>
              <a:gd name="connsiteY15" fmla="*/ 473386 h 4219886"/>
              <a:gd name="connsiteX16" fmla="*/ 7566660 w 12100560"/>
              <a:gd name="connsiteY16" fmla="*/ 447986 h 4219886"/>
              <a:gd name="connsiteX17" fmla="*/ 7655560 w 12100560"/>
              <a:gd name="connsiteY17" fmla="*/ 549586 h 4219886"/>
              <a:gd name="connsiteX18" fmla="*/ 7706360 w 12100560"/>
              <a:gd name="connsiteY18" fmla="*/ 257486 h 4219886"/>
              <a:gd name="connsiteX19" fmla="*/ 7934960 w 12100560"/>
              <a:gd name="connsiteY19" fmla="*/ 219386 h 4219886"/>
              <a:gd name="connsiteX20" fmla="*/ 7973060 w 12100560"/>
              <a:gd name="connsiteY20" fmla="*/ 447986 h 4219886"/>
              <a:gd name="connsiteX21" fmla="*/ 8023860 w 12100560"/>
              <a:gd name="connsiteY21" fmla="*/ 371786 h 4219886"/>
              <a:gd name="connsiteX22" fmla="*/ 8227060 w 12100560"/>
              <a:gd name="connsiteY22" fmla="*/ 333686 h 4219886"/>
              <a:gd name="connsiteX23" fmla="*/ 8354060 w 12100560"/>
              <a:gd name="connsiteY23" fmla="*/ 574986 h 4219886"/>
              <a:gd name="connsiteX24" fmla="*/ 8442960 w 12100560"/>
              <a:gd name="connsiteY24" fmla="*/ 409886 h 4219886"/>
              <a:gd name="connsiteX25" fmla="*/ 8544560 w 12100560"/>
              <a:gd name="connsiteY25" fmla="*/ 397186 h 4219886"/>
              <a:gd name="connsiteX26" fmla="*/ 8557260 w 12100560"/>
              <a:gd name="connsiteY26" fmla="*/ 219386 h 4219886"/>
              <a:gd name="connsiteX27" fmla="*/ 8722360 w 12100560"/>
              <a:gd name="connsiteY27" fmla="*/ 232086 h 4219886"/>
              <a:gd name="connsiteX28" fmla="*/ 8823960 w 12100560"/>
              <a:gd name="connsiteY28" fmla="*/ 511486 h 4219886"/>
              <a:gd name="connsiteX29" fmla="*/ 8912860 w 12100560"/>
              <a:gd name="connsiteY29" fmla="*/ 511486 h 4219886"/>
              <a:gd name="connsiteX30" fmla="*/ 8989060 w 12100560"/>
              <a:gd name="connsiteY30" fmla="*/ 333686 h 4219886"/>
              <a:gd name="connsiteX31" fmla="*/ 9166860 w 12100560"/>
              <a:gd name="connsiteY31" fmla="*/ 359086 h 4219886"/>
              <a:gd name="connsiteX32" fmla="*/ 9204960 w 12100560"/>
              <a:gd name="connsiteY32" fmla="*/ 549586 h 4219886"/>
              <a:gd name="connsiteX33" fmla="*/ 9268460 w 12100560"/>
              <a:gd name="connsiteY33" fmla="*/ 549586 h 4219886"/>
              <a:gd name="connsiteX34" fmla="*/ 9408160 w 12100560"/>
              <a:gd name="connsiteY34" fmla="*/ 206686 h 4219886"/>
              <a:gd name="connsiteX35" fmla="*/ 9611360 w 12100560"/>
              <a:gd name="connsiteY35" fmla="*/ 206686 h 4219886"/>
              <a:gd name="connsiteX36" fmla="*/ 9725660 w 12100560"/>
              <a:gd name="connsiteY36" fmla="*/ 435286 h 4219886"/>
              <a:gd name="connsiteX37" fmla="*/ 9776460 w 12100560"/>
              <a:gd name="connsiteY37" fmla="*/ 333686 h 4219886"/>
              <a:gd name="connsiteX38" fmla="*/ 10043160 w 12100560"/>
              <a:gd name="connsiteY38" fmla="*/ 320986 h 4219886"/>
              <a:gd name="connsiteX39" fmla="*/ 10119360 w 12100560"/>
              <a:gd name="connsiteY39" fmla="*/ 625786 h 4219886"/>
              <a:gd name="connsiteX40" fmla="*/ 10182860 w 12100560"/>
              <a:gd name="connsiteY40" fmla="*/ 447986 h 4219886"/>
              <a:gd name="connsiteX41" fmla="*/ 10424160 w 12100560"/>
              <a:gd name="connsiteY41" fmla="*/ 447986 h 4219886"/>
              <a:gd name="connsiteX42" fmla="*/ 10487660 w 12100560"/>
              <a:gd name="connsiteY42" fmla="*/ 727386 h 4219886"/>
              <a:gd name="connsiteX43" fmla="*/ 10601960 w 12100560"/>
              <a:gd name="connsiteY43" fmla="*/ 498786 h 4219886"/>
              <a:gd name="connsiteX44" fmla="*/ 10855960 w 12100560"/>
              <a:gd name="connsiteY44" fmla="*/ 498786 h 4219886"/>
              <a:gd name="connsiteX45" fmla="*/ 10970260 w 12100560"/>
              <a:gd name="connsiteY45" fmla="*/ 828986 h 4219886"/>
              <a:gd name="connsiteX46" fmla="*/ 11033760 w 12100560"/>
              <a:gd name="connsiteY46" fmla="*/ 498786 h 4219886"/>
              <a:gd name="connsiteX47" fmla="*/ 11275060 w 12100560"/>
              <a:gd name="connsiteY47" fmla="*/ 498786 h 4219886"/>
              <a:gd name="connsiteX48" fmla="*/ 11935460 w 12100560"/>
              <a:gd name="connsiteY48" fmla="*/ 2518086 h 4219886"/>
              <a:gd name="connsiteX49" fmla="*/ 11948160 w 12100560"/>
              <a:gd name="connsiteY49" fmla="*/ 3584886 h 4219886"/>
              <a:gd name="connsiteX50" fmla="*/ 6855460 w 12100560"/>
              <a:gd name="connsiteY50" fmla="*/ 4181786 h 4219886"/>
              <a:gd name="connsiteX51" fmla="*/ 12100560 w 12100560"/>
              <a:gd name="connsiteY51" fmla="*/ 4219886 h 4219886"/>
              <a:gd name="connsiteX52" fmla="*/ 12100560 w 12100560"/>
              <a:gd name="connsiteY52" fmla="*/ 41586 h 4219886"/>
              <a:gd name="connsiteX53" fmla="*/ 0 w 12100560"/>
              <a:gd name="connsiteY53" fmla="*/ 44126 h 4219886"/>
              <a:gd name="connsiteX0" fmla="*/ 6855460 w 12100560"/>
              <a:gd name="connsiteY0" fmla="*/ 4466767 h 4492167"/>
              <a:gd name="connsiteX1" fmla="*/ 5509260 w 12100560"/>
              <a:gd name="connsiteY1" fmla="*/ 3260267 h 4492167"/>
              <a:gd name="connsiteX2" fmla="*/ 5496560 w 12100560"/>
              <a:gd name="connsiteY2" fmla="*/ 2282367 h 4492167"/>
              <a:gd name="connsiteX3" fmla="*/ 5877560 w 12100560"/>
              <a:gd name="connsiteY3" fmla="*/ 555167 h 4492167"/>
              <a:gd name="connsiteX4" fmla="*/ 6068060 w 12100560"/>
              <a:gd name="connsiteY4" fmla="*/ 529767 h 4492167"/>
              <a:gd name="connsiteX5" fmla="*/ 6118860 w 12100560"/>
              <a:gd name="connsiteY5" fmla="*/ 682167 h 4492167"/>
              <a:gd name="connsiteX6" fmla="*/ 6296660 w 12100560"/>
              <a:gd name="connsiteY6" fmla="*/ 669467 h 4492167"/>
              <a:gd name="connsiteX7" fmla="*/ 6372860 w 12100560"/>
              <a:gd name="connsiteY7" fmla="*/ 771067 h 4492167"/>
              <a:gd name="connsiteX8" fmla="*/ 6525260 w 12100560"/>
              <a:gd name="connsiteY8" fmla="*/ 758367 h 4492167"/>
              <a:gd name="connsiteX9" fmla="*/ 6652260 w 12100560"/>
              <a:gd name="connsiteY9" fmla="*/ 859967 h 4492167"/>
              <a:gd name="connsiteX10" fmla="*/ 6779260 w 12100560"/>
              <a:gd name="connsiteY10" fmla="*/ 859967 h 4492167"/>
              <a:gd name="connsiteX11" fmla="*/ 6817360 w 12100560"/>
              <a:gd name="connsiteY11" fmla="*/ 529767 h 4492167"/>
              <a:gd name="connsiteX12" fmla="*/ 7007860 w 12100560"/>
              <a:gd name="connsiteY12" fmla="*/ 529767 h 4492167"/>
              <a:gd name="connsiteX13" fmla="*/ 7109460 w 12100560"/>
              <a:gd name="connsiteY13" fmla="*/ 631367 h 4492167"/>
              <a:gd name="connsiteX14" fmla="*/ 7274560 w 12100560"/>
              <a:gd name="connsiteY14" fmla="*/ 618667 h 4492167"/>
              <a:gd name="connsiteX15" fmla="*/ 7363460 w 12100560"/>
              <a:gd name="connsiteY15" fmla="*/ 745667 h 4492167"/>
              <a:gd name="connsiteX16" fmla="*/ 7566660 w 12100560"/>
              <a:gd name="connsiteY16" fmla="*/ 720267 h 4492167"/>
              <a:gd name="connsiteX17" fmla="*/ 7655560 w 12100560"/>
              <a:gd name="connsiteY17" fmla="*/ 821867 h 4492167"/>
              <a:gd name="connsiteX18" fmla="*/ 7706360 w 12100560"/>
              <a:gd name="connsiteY18" fmla="*/ 529767 h 4492167"/>
              <a:gd name="connsiteX19" fmla="*/ 7934960 w 12100560"/>
              <a:gd name="connsiteY19" fmla="*/ 491667 h 4492167"/>
              <a:gd name="connsiteX20" fmla="*/ 7973060 w 12100560"/>
              <a:gd name="connsiteY20" fmla="*/ 720267 h 4492167"/>
              <a:gd name="connsiteX21" fmla="*/ 8023860 w 12100560"/>
              <a:gd name="connsiteY21" fmla="*/ 644067 h 4492167"/>
              <a:gd name="connsiteX22" fmla="*/ 8227060 w 12100560"/>
              <a:gd name="connsiteY22" fmla="*/ 605967 h 4492167"/>
              <a:gd name="connsiteX23" fmla="*/ 8354060 w 12100560"/>
              <a:gd name="connsiteY23" fmla="*/ 847267 h 4492167"/>
              <a:gd name="connsiteX24" fmla="*/ 8442960 w 12100560"/>
              <a:gd name="connsiteY24" fmla="*/ 682167 h 4492167"/>
              <a:gd name="connsiteX25" fmla="*/ 8544560 w 12100560"/>
              <a:gd name="connsiteY25" fmla="*/ 669467 h 4492167"/>
              <a:gd name="connsiteX26" fmla="*/ 8557260 w 12100560"/>
              <a:gd name="connsiteY26" fmla="*/ 491667 h 4492167"/>
              <a:gd name="connsiteX27" fmla="*/ 8722360 w 12100560"/>
              <a:gd name="connsiteY27" fmla="*/ 504367 h 4492167"/>
              <a:gd name="connsiteX28" fmla="*/ 8823960 w 12100560"/>
              <a:gd name="connsiteY28" fmla="*/ 783767 h 4492167"/>
              <a:gd name="connsiteX29" fmla="*/ 8912860 w 12100560"/>
              <a:gd name="connsiteY29" fmla="*/ 783767 h 4492167"/>
              <a:gd name="connsiteX30" fmla="*/ 8989060 w 12100560"/>
              <a:gd name="connsiteY30" fmla="*/ 605967 h 4492167"/>
              <a:gd name="connsiteX31" fmla="*/ 9166860 w 12100560"/>
              <a:gd name="connsiteY31" fmla="*/ 631367 h 4492167"/>
              <a:gd name="connsiteX32" fmla="*/ 9204960 w 12100560"/>
              <a:gd name="connsiteY32" fmla="*/ 821867 h 4492167"/>
              <a:gd name="connsiteX33" fmla="*/ 9268460 w 12100560"/>
              <a:gd name="connsiteY33" fmla="*/ 821867 h 4492167"/>
              <a:gd name="connsiteX34" fmla="*/ 9408160 w 12100560"/>
              <a:gd name="connsiteY34" fmla="*/ 478967 h 4492167"/>
              <a:gd name="connsiteX35" fmla="*/ 9611360 w 12100560"/>
              <a:gd name="connsiteY35" fmla="*/ 478967 h 4492167"/>
              <a:gd name="connsiteX36" fmla="*/ 9725660 w 12100560"/>
              <a:gd name="connsiteY36" fmla="*/ 707567 h 4492167"/>
              <a:gd name="connsiteX37" fmla="*/ 9776460 w 12100560"/>
              <a:gd name="connsiteY37" fmla="*/ 605967 h 4492167"/>
              <a:gd name="connsiteX38" fmla="*/ 10043160 w 12100560"/>
              <a:gd name="connsiteY38" fmla="*/ 593267 h 4492167"/>
              <a:gd name="connsiteX39" fmla="*/ 10119360 w 12100560"/>
              <a:gd name="connsiteY39" fmla="*/ 898067 h 4492167"/>
              <a:gd name="connsiteX40" fmla="*/ 10182860 w 12100560"/>
              <a:gd name="connsiteY40" fmla="*/ 720267 h 4492167"/>
              <a:gd name="connsiteX41" fmla="*/ 10424160 w 12100560"/>
              <a:gd name="connsiteY41" fmla="*/ 720267 h 4492167"/>
              <a:gd name="connsiteX42" fmla="*/ 10487660 w 12100560"/>
              <a:gd name="connsiteY42" fmla="*/ 999667 h 4492167"/>
              <a:gd name="connsiteX43" fmla="*/ 10601960 w 12100560"/>
              <a:gd name="connsiteY43" fmla="*/ 771067 h 4492167"/>
              <a:gd name="connsiteX44" fmla="*/ 10855960 w 12100560"/>
              <a:gd name="connsiteY44" fmla="*/ 771067 h 4492167"/>
              <a:gd name="connsiteX45" fmla="*/ 10970260 w 12100560"/>
              <a:gd name="connsiteY45" fmla="*/ 1101267 h 4492167"/>
              <a:gd name="connsiteX46" fmla="*/ 11033760 w 12100560"/>
              <a:gd name="connsiteY46" fmla="*/ 771067 h 4492167"/>
              <a:gd name="connsiteX47" fmla="*/ 11275060 w 12100560"/>
              <a:gd name="connsiteY47" fmla="*/ 771067 h 4492167"/>
              <a:gd name="connsiteX48" fmla="*/ 11935460 w 12100560"/>
              <a:gd name="connsiteY48" fmla="*/ 2790367 h 4492167"/>
              <a:gd name="connsiteX49" fmla="*/ 11948160 w 12100560"/>
              <a:gd name="connsiteY49" fmla="*/ 3857167 h 4492167"/>
              <a:gd name="connsiteX50" fmla="*/ 6855460 w 12100560"/>
              <a:gd name="connsiteY50" fmla="*/ 4454067 h 4492167"/>
              <a:gd name="connsiteX51" fmla="*/ 12100560 w 12100560"/>
              <a:gd name="connsiteY51" fmla="*/ 4492167 h 4492167"/>
              <a:gd name="connsiteX52" fmla="*/ 12100560 w 12100560"/>
              <a:gd name="connsiteY52" fmla="*/ 313867 h 4492167"/>
              <a:gd name="connsiteX53" fmla="*/ 5255260 w 12100560"/>
              <a:gd name="connsiteY53" fmla="*/ 301167 h 4492167"/>
              <a:gd name="connsiteX54" fmla="*/ 0 w 12100560"/>
              <a:gd name="connsiteY54" fmla="*/ 316407 h 4492167"/>
              <a:gd name="connsiteX0" fmla="*/ 6855460 w 12100560"/>
              <a:gd name="connsiteY0" fmla="*/ 4165600 h 4191000"/>
              <a:gd name="connsiteX1" fmla="*/ 5509260 w 12100560"/>
              <a:gd name="connsiteY1" fmla="*/ 2959100 h 4191000"/>
              <a:gd name="connsiteX2" fmla="*/ 5496560 w 12100560"/>
              <a:gd name="connsiteY2" fmla="*/ 1981200 h 4191000"/>
              <a:gd name="connsiteX3" fmla="*/ 5877560 w 12100560"/>
              <a:gd name="connsiteY3" fmla="*/ 254000 h 4191000"/>
              <a:gd name="connsiteX4" fmla="*/ 6068060 w 12100560"/>
              <a:gd name="connsiteY4" fmla="*/ 228600 h 4191000"/>
              <a:gd name="connsiteX5" fmla="*/ 6118860 w 12100560"/>
              <a:gd name="connsiteY5" fmla="*/ 381000 h 4191000"/>
              <a:gd name="connsiteX6" fmla="*/ 6296660 w 12100560"/>
              <a:gd name="connsiteY6" fmla="*/ 368300 h 4191000"/>
              <a:gd name="connsiteX7" fmla="*/ 6372860 w 12100560"/>
              <a:gd name="connsiteY7" fmla="*/ 469900 h 4191000"/>
              <a:gd name="connsiteX8" fmla="*/ 6525260 w 12100560"/>
              <a:gd name="connsiteY8" fmla="*/ 457200 h 4191000"/>
              <a:gd name="connsiteX9" fmla="*/ 6652260 w 12100560"/>
              <a:gd name="connsiteY9" fmla="*/ 558800 h 4191000"/>
              <a:gd name="connsiteX10" fmla="*/ 6779260 w 12100560"/>
              <a:gd name="connsiteY10" fmla="*/ 558800 h 4191000"/>
              <a:gd name="connsiteX11" fmla="*/ 6817360 w 12100560"/>
              <a:gd name="connsiteY11" fmla="*/ 228600 h 4191000"/>
              <a:gd name="connsiteX12" fmla="*/ 7007860 w 12100560"/>
              <a:gd name="connsiteY12" fmla="*/ 228600 h 4191000"/>
              <a:gd name="connsiteX13" fmla="*/ 7109460 w 12100560"/>
              <a:gd name="connsiteY13" fmla="*/ 330200 h 4191000"/>
              <a:gd name="connsiteX14" fmla="*/ 7274560 w 12100560"/>
              <a:gd name="connsiteY14" fmla="*/ 317500 h 4191000"/>
              <a:gd name="connsiteX15" fmla="*/ 7363460 w 12100560"/>
              <a:gd name="connsiteY15" fmla="*/ 444500 h 4191000"/>
              <a:gd name="connsiteX16" fmla="*/ 7566660 w 12100560"/>
              <a:gd name="connsiteY16" fmla="*/ 419100 h 4191000"/>
              <a:gd name="connsiteX17" fmla="*/ 7655560 w 12100560"/>
              <a:gd name="connsiteY17" fmla="*/ 520700 h 4191000"/>
              <a:gd name="connsiteX18" fmla="*/ 7706360 w 12100560"/>
              <a:gd name="connsiteY18" fmla="*/ 228600 h 4191000"/>
              <a:gd name="connsiteX19" fmla="*/ 7934960 w 12100560"/>
              <a:gd name="connsiteY19" fmla="*/ 190500 h 4191000"/>
              <a:gd name="connsiteX20" fmla="*/ 7973060 w 12100560"/>
              <a:gd name="connsiteY20" fmla="*/ 419100 h 4191000"/>
              <a:gd name="connsiteX21" fmla="*/ 8023860 w 12100560"/>
              <a:gd name="connsiteY21" fmla="*/ 342900 h 4191000"/>
              <a:gd name="connsiteX22" fmla="*/ 8227060 w 12100560"/>
              <a:gd name="connsiteY22" fmla="*/ 304800 h 4191000"/>
              <a:gd name="connsiteX23" fmla="*/ 8354060 w 12100560"/>
              <a:gd name="connsiteY23" fmla="*/ 546100 h 4191000"/>
              <a:gd name="connsiteX24" fmla="*/ 8442960 w 12100560"/>
              <a:gd name="connsiteY24" fmla="*/ 381000 h 4191000"/>
              <a:gd name="connsiteX25" fmla="*/ 8544560 w 12100560"/>
              <a:gd name="connsiteY25" fmla="*/ 368300 h 4191000"/>
              <a:gd name="connsiteX26" fmla="*/ 8557260 w 12100560"/>
              <a:gd name="connsiteY26" fmla="*/ 190500 h 4191000"/>
              <a:gd name="connsiteX27" fmla="*/ 8722360 w 12100560"/>
              <a:gd name="connsiteY27" fmla="*/ 203200 h 4191000"/>
              <a:gd name="connsiteX28" fmla="*/ 8823960 w 12100560"/>
              <a:gd name="connsiteY28" fmla="*/ 482600 h 4191000"/>
              <a:gd name="connsiteX29" fmla="*/ 8912860 w 12100560"/>
              <a:gd name="connsiteY29" fmla="*/ 482600 h 4191000"/>
              <a:gd name="connsiteX30" fmla="*/ 8989060 w 12100560"/>
              <a:gd name="connsiteY30" fmla="*/ 304800 h 4191000"/>
              <a:gd name="connsiteX31" fmla="*/ 9166860 w 12100560"/>
              <a:gd name="connsiteY31" fmla="*/ 330200 h 4191000"/>
              <a:gd name="connsiteX32" fmla="*/ 9204960 w 12100560"/>
              <a:gd name="connsiteY32" fmla="*/ 520700 h 4191000"/>
              <a:gd name="connsiteX33" fmla="*/ 9268460 w 12100560"/>
              <a:gd name="connsiteY33" fmla="*/ 520700 h 4191000"/>
              <a:gd name="connsiteX34" fmla="*/ 9408160 w 12100560"/>
              <a:gd name="connsiteY34" fmla="*/ 177800 h 4191000"/>
              <a:gd name="connsiteX35" fmla="*/ 9611360 w 12100560"/>
              <a:gd name="connsiteY35" fmla="*/ 177800 h 4191000"/>
              <a:gd name="connsiteX36" fmla="*/ 9725660 w 12100560"/>
              <a:gd name="connsiteY36" fmla="*/ 406400 h 4191000"/>
              <a:gd name="connsiteX37" fmla="*/ 9776460 w 12100560"/>
              <a:gd name="connsiteY37" fmla="*/ 304800 h 4191000"/>
              <a:gd name="connsiteX38" fmla="*/ 10043160 w 12100560"/>
              <a:gd name="connsiteY38" fmla="*/ 292100 h 4191000"/>
              <a:gd name="connsiteX39" fmla="*/ 10119360 w 12100560"/>
              <a:gd name="connsiteY39" fmla="*/ 596900 h 4191000"/>
              <a:gd name="connsiteX40" fmla="*/ 10182860 w 12100560"/>
              <a:gd name="connsiteY40" fmla="*/ 419100 h 4191000"/>
              <a:gd name="connsiteX41" fmla="*/ 10424160 w 12100560"/>
              <a:gd name="connsiteY41" fmla="*/ 419100 h 4191000"/>
              <a:gd name="connsiteX42" fmla="*/ 10487660 w 12100560"/>
              <a:gd name="connsiteY42" fmla="*/ 698500 h 4191000"/>
              <a:gd name="connsiteX43" fmla="*/ 10601960 w 12100560"/>
              <a:gd name="connsiteY43" fmla="*/ 469900 h 4191000"/>
              <a:gd name="connsiteX44" fmla="*/ 10855960 w 12100560"/>
              <a:gd name="connsiteY44" fmla="*/ 469900 h 4191000"/>
              <a:gd name="connsiteX45" fmla="*/ 10970260 w 12100560"/>
              <a:gd name="connsiteY45" fmla="*/ 800100 h 4191000"/>
              <a:gd name="connsiteX46" fmla="*/ 11033760 w 12100560"/>
              <a:gd name="connsiteY46" fmla="*/ 469900 h 4191000"/>
              <a:gd name="connsiteX47" fmla="*/ 11275060 w 12100560"/>
              <a:gd name="connsiteY47" fmla="*/ 469900 h 4191000"/>
              <a:gd name="connsiteX48" fmla="*/ 11935460 w 12100560"/>
              <a:gd name="connsiteY48" fmla="*/ 2489200 h 4191000"/>
              <a:gd name="connsiteX49" fmla="*/ 11948160 w 12100560"/>
              <a:gd name="connsiteY49" fmla="*/ 3556000 h 4191000"/>
              <a:gd name="connsiteX50" fmla="*/ 6855460 w 12100560"/>
              <a:gd name="connsiteY50" fmla="*/ 4152900 h 4191000"/>
              <a:gd name="connsiteX51" fmla="*/ 12100560 w 12100560"/>
              <a:gd name="connsiteY51" fmla="*/ 4191000 h 4191000"/>
              <a:gd name="connsiteX52" fmla="*/ 12100560 w 12100560"/>
              <a:gd name="connsiteY52" fmla="*/ 12700 h 4191000"/>
              <a:gd name="connsiteX53" fmla="*/ 5255260 w 12100560"/>
              <a:gd name="connsiteY53" fmla="*/ 0 h 4191000"/>
              <a:gd name="connsiteX54" fmla="*/ 0 w 12100560"/>
              <a:gd name="connsiteY54" fmla="*/ 15240 h 4191000"/>
              <a:gd name="connsiteX0" fmla="*/ 1600200 w 6845300"/>
              <a:gd name="connsiteY0" fmla="*/ 4165600 h 4206240"/>
              <a:gd name="connsiteX1" fmla="*/ 254000 w 6845300"/>
              <a:gd name="connsiteY1" fmla="*/ 2959100 h 4206240"/>
              <a:gd name="connsiteX2" fmla="*/ 241300 w 6845300"/>
              <a:gd name="connsiteY2" fmla="*/ 1981200 h 4206240"/>
              <a:gd name="connsiteX3" fmla="*/ 622300 w 6845300"/>
              <a:gd name="connsiteY3" fmla="*/ 254000 h 4206240"/>
              <a:gd name="connsiteX4" fmla="*/ 812800 w 6845300"/>
              <a:gd name="connsiteY4" fmla="*/ 228600 h 4206240"/>
              <a:gd name="connsiteX5" fmla="*/ 863600 w 6845300"/>
              <a:gd name="connsiteY5" fmla="*/ 381000 h 4206240"/>
              <a:gd name="connsiteX6" fmla="*/ 1041400 w 6845300"/>
              <a:gd name="connsiteY6" fmla="*/ 368300 h 4206240"/>
              <a:gd name="connsiteX7" fmla="*/ 1117600 w 6845300"/>
              <a:gd name="connsiteY7" fmla="*/ 469900 h 4206240"/>
              <a:gd name="connsiteX8" fmla="*/ 1270000 w 6845300"/>
              <a:gd name="connsiteY8" fmla="*/ 457200 h 4206240"/>
              <a:gd name="connsiteX9" fmla="*/ 1397000 w 6845300"/>
              <a:gd name="connsiteY9" fmla="*/ 558800 h 4206240"/>
              <a:gd name="connsiteX10" fmla="*/ 1524000 w 6845300"/>
              <a:gd name="connsiteY10" fmla="*/ 558800 h 4206240"/>
              <a:gd name="connsiteX11" fmla="*/ 1562100 w 6845300"/>
              <a:gd name="connsiteY11" fmla="*/ 228600 h 4206240"/>
              <a:gd name="connsiteX12" fmla="*/ 1752600 w 6845300"/>
              <a:gd name="connsiteY12" fmla="*/ 228600 h 4206240"/>
              <a:gd name="connsiteX13" fmla="*/ 1854200 w 6845300"/>
              <a:gd name="connsiteY13" fmla="*/ 330200 h 4206240"/>
              <a:gd name="connsiteX14" fmla="*/ 2019300 w 6845300"/>
              <a:gd name="connsiteY14" fmla="*/ 317500 h 4206240"/>
              <a:gd name="connsiteX15" fmla="*/ 2108200 w 6845300"/>
              <a:gd name="connsiteY15" fmla="*/ 444500 h 4206240"/>
              <a:gd name="connsiteX16" fmla="*/ 2311400 w 6845300"/>
              <a:gd name="connsiteY16" fmla="*/ 419100 h 4206240"/>
              <a:gd name="connsiteX17" fmla="*/ 2400300 w 6845300"/>
              <a:gd name="connsiteY17" fmla="*/ 520700 h 4206240"/>
              <a:gd name="connsiteX18" fmla="*/ 2451100 w 6845300"/>
              <a:gd name="connsiteY18" fmla="*/ 228600 h 4206240"/>
              <a:gd name="connsiteX19" fmla="*/ 2679700 w 6845300"/>
              <a:gd name="connsiteY19" fmla="*/ 190500 h 4206240"/>
              <a:gd name="connsiteX20" fmla="*/ 2717800 w 6845300"/>
              <a:gd name="connsiteY20" fmla="*/ 419100 h 4206240"/>
              <a:gd name="connsiteX21" fmla="*/ 2768600 w 6845300"/>
              <a:gd name="connsiteY21" fmla="*/ 342900 h 4206240"/>
              <a:gd name="connsiteX22" fmla="*/ 2971800 w 6845300"/>
              <a:gd name="connsiteY22" fmla="*/ 304800 h 4206240"/>
              <a:gd name="connsiteX23" fmla="*/ 3098800 w 6845300"/>
              <a:gd name="connsiteY23" fmla="*/ 546100 h 4206240"/>
              <a:gd name="connsiteX24" fmla="*/ 3187700 w 6845300"/>
              <a:gd name="connsiteY24" fmla="*/ 381000 h 4206240"/>
              <a:gd name="connsiteX25" fmla="*/ 3289300 w 6845300"/>
              <a:gd name="connsiteY25" fmla="*/ 368300 h 4206240"/>
              <a:gd name="connsiteX26" fmla="*/ 3302000 w 6845300"/>
              <a:gd name="connsiteY26" fmla="*/ 190500 h 4206240"/>
              <a:gd name="connsiteX27" fmla="*/ 3467100 w 6845300"/>
              <a:gd name="connsiteY27" fmla="*/ 203200 h 4206240"/>
              <a:gd name="connsiteX28" fmla="*/ 3568700 w 6845300"/>
              <a:gd name="connsiteY28" fmla="*/ 482600 h 4206240"/>
              <a:gd name="connsiteX29" fmla="*/ 3657600 w 6845300"/>
              <a:gd name="connsiteY29" fmla="*/ 482600 h 4206240"/>
              <a:gd name="connsiteX30" fmla="*/ 3733800 w 6845300"/>
              <a:gd name="connsiteY30" fmla="*/ 304800 h 4206240"/>
              <a:gd name="connsiteX31" fmla="*/ 3911600 w 6845300"/>
              <a:gd name="connsiteY31" fmla="*/ 330200 h 4206240"/>
              <a:gd name="connsiteX32" fmla="*/ 3949700 w 6845300"/>
              <a:gd name="connsiteY32" fmla="*/ 520700 h 4206240"/>
              <a:gd name="connsiteX33" fmla="*/ 4013200 w 6845300"/>
              <a:gd name="connsiteY33" fmla="*/ 520700 h 4206240"/>
              <a:gd name="connsiteX34" fmla="*/ 4152900 w 6845300"/>
              <a:gd name="connsiteY34" fmla="*/ 177800 h 4206240"/>
              <a:gd name="connsiteX35" fmla="*/ 4356100 w 6845300"/>
              <a:gd name="connsiteY35" fmla="*/ 177800 h 4206240"/>
              <a:gd name="connsiteX36" fmla="*/ 4470400 w 6845300"/>
              <a:gd name="connsiteY36" fmla="*/ 406400 h 4206240"/>
              <a:gd name="connsiteX37" fmla="*/ 4521200 w 6845300"/>
              <a:gd name="connsiteY37" fmla="*/ 304800 h 4206240"/>
              <a:gd name="connsiteX38" fmla="*/ 4787900 w 6845300"/>
              <a:gd name="connsiteY38" fmla="*/ 292100 h 4206240"/>
              <a:gd name="connsiteX39" fmla="*/ 4864100 w 6845300"/>
              <a:gd name="connsiteY39" fmla="*/ 596900 h 4206240"/>
              <a:gd name="connsiteX40" fmla="*/ 4927600 w 6845300"/>
              <a:gd name="connsiteY40" fmla="*/ 419100 h 4206240"/>
              <a:gd name="connsiteX41" fmla="*/ 5168900 w 6845300"/>
              <a:gd name="connsiteY41" fmla="*/ 419100 h 4206240"/>
              <a:gd name="connsiteX42" fmla="*/ 5232400 w 6845300"/>
              <a:gd name="connsiteY42" fmla="*/ 698500 h 4206240"/>
              <a:gd name="connsiteX43" fmla="*/ 5346700 w 6845300"/>
              <a:gd name="connsiteY43" fmla="*/ 469900 h 4206240"/>
              <a:gd name="connsiteX44" fmla="*/ 5600700 w 6845300"/>
              <a:gd name="connsiteY44" fmla="*/ 469900 h 4206240"/>
              <a:gd name="connsiteX45" fmla="*/ 5715000 w 6845300"/>
              <a:gd name="connsiteY45" fmla="*/ 800100 h 4206240"/>
              <a:gd name="connsiteX46" fmla="*/ 5778500 w 6845300"/>
              <a:gd name="connsiteY46" fmla="*/ 469900 h 4206240"/>
              <a:gd name="connsiteX47" fmla="*/ 6019800 w 6845300"/>
              <a:gd name="connsiteY47" fmla="*/ 469900 h 4206240"/>
              <a:gd name="connsiteX48" fmla="*/ 6680200 w 6845300"/>
              <a:gd name="connsiteY48" fmla="*/ 2489200 h 4206240"/>
              <a:gd name="connsiteX49" fmla="*/ 6692900 w 6845300"/>
              <a:gd name="connsiteY49" fmla="*/ 3556000 h 4206240"/>
              <a:gd name="connsiteX50" fmla="*/ 1600200 w 6845300"/>
              <a:gd name="connsiteY50" fmla="*/ 4152900 h 4206240"/>
              <a:gd name="connsiteX51" fmla="*/ 6845300 w 6845300"/>
              <a:gd name="connsiteY51" fmla="*/ 4191000 h 4206240"/>
              <a:gd name="connsiteX52" fmla="*/ 6845300 w 6845300"/>
              <a:gd name="connsiteY52" fmla="*/ 12700 h 4206240"/>
              <a:gd name="connsiteX53" fmla="*/ 0 w 6845300"/>
              <a:gd name="connsiteY53" fmla="*/ 0 h 4206240"/>
              <a:gd name="connsiteX54" fmla="*/ 78740 w 6845300"/>
              <a:gd name="connsiteY54" fmla="*/ 4206240 h 4206240"/>
              <a:gd name="connsiteX0" fmla="*/ 1600200 w 6845300"/>
              <a:gd name="connsiteY0" fmla="*/ 4165600 h 5615940"/>
              <a:gd name="connsiteX1" fmla="*/ 254000 w 6845300"/>
              <a:gd name="connsiteY1" fmla="*/ 2959100 h 5615940"/>
              <a:gd name="connsiteX2" fmla="*/ 241300 w 6845300"/>
              <a:gd name="connsiteY2" fmla="*/ 1981200 h 5615940"/>
              <a:gd name="connsiteX3" fmla="*/ 622300 w 6845300"/>
              <a:gd name="connsiteY3" fmla="*/ 254000 h 5615940"/>
              <a:gd name="connsiteX4" fmla="*/ 812800 w 6845300"/>
              <a:gd name="connsiteY4" fmla="*/ 228600 h 5615940"/>
              <a:gd name="connsiteX5" fmla="*/ 863600 w 6845300"/>
              <a:gd name="connsiteY5" fmla="*/ 381000 h 5615940"/>
              <a:gd name="connsiteX6" fmla="*/ 1041400 w 6845300"/>
              <a:gd name="connsiteY6" fmla="*/ 368300 h 5615940"/>
              <a:gd name="connsiteX7" fmla="*/ 1117600 w 6845300"/>
              <a:gd name="connsiteY7" fmla="*/ 469900 h 5615940"/>
              <a:gd name="connsiteX8" fmla="*/ 1270000 w 6845300"/>
              <a:gd name="connsiteY8" fmla="*/ 457200 h 5615940"/>
              <a:gd name="connsiteX9" fmla="*/ 1397000 w 6845300"/>
              <a:gd name="connsiteY9" fmla="*/ 558800 h 5615940"/>
              <a:gd name="connsiteX10" fmla="*/ 1524000 w 6845300"/>
              <a:gd name="connsiteY10" fmla="*/ 558800 h 5615940"/>
              <a:gd name="connsiteX11" fmla="*/ 1562100 w 6845300"/>
              <a:gd name="connsiteY11" fmla="*/ 228600 h 5615940"/>
              <a:gd name="connsiteX12" fmla="*/ 1752600 w 6845300"/>
              <a:gd name="connsiteY12" fmla="*/ 228600 h 5615940"/>
              <a:gd name="connsiteX13" fmla="*/ 1854200 w 6845300"/>
              <a:gd name="connsiteY13" fmla="*/ 330200 h 5615940"/>
              <a:gd name="connsiteX14" fmla="*/ 2019300 w 6845300"/>
              <a:gd name="connsiteY14" fmla="*/ 317500 h 5615940"/>
              <a:gd name="connsiteX15" fmla="*/ 2108200 w 6845300"/>
              <a:gd name="connsiteY15" fmla="*/ 444500 h 5615940"/>
              <a:gd name="connsiteX16" fmla="*/ 2311400 w 6845300"/>
              <a:gd name="connsiteY16" fmla="*/ 419100 h 5615940"/>
              <a:gd name="connsiteX17" fmla="*/ 2400300 w 6845300"/>
              <a:gd name="connsiteY17" fmla="*/ 520700 h 5615940"/>
              <a:gd name="connsiteX18" fmla="*/ 2451100 w 6845300"/>
              <a:gd name="connsiteY18" fmla="*/ 228600 h 5615940"/>
              <a:gd name="connsiteX19" fmla="*/ 2679700 w 6845300"/>
              <a:gd name="connsiteY19" fmla="*/ 190500 h 5615940"/>
              <a:gd name="connsiteX20" fmla="*/ 2717800 w 6845300"/>
              <a:gd name="connsiteY20" fmla="*/ 419100 h 5615940"/>
              <a:gd name="connsiteX21" fmla="*/ 2768600 w 6845300"/>
              <a:gd name="connsiteY21" fmla="*/ 342900 h 5615940"/>
              <a:gd name="connsiteX22" fmla="*/ 2971800 w 6845300"/>
              <a:gd name="connsiteY22" fmla="*/ 304800 h 5615940"/>
              <a:gd name="connsiteX23" fmla="*/ 3098800 w 6845300"/>
              <a:gd name="connsiteY23" fmla="*/ 546100 h 5615940"/>
              <a:gd name="connsiteX24" fmla="*/ 3187700 w 6845300"/>
              <a:gd name="connsiteY24" fmla="*/ 381000 h 5615940"/>
              <a:gd name="connsiteX25" fmla="*/ 3289300 w 6845300"/>
              <a:gd name="connsiteY25" fmla="*/ 368300 h 5615940"/>
              <a:gd name="connsiteX26" fmla="*/ 3302000 w 6845300"/>
              <a:gd name="connsiteY26" fmla="*/ 190500 h 5615940"/>
              <a:gd name="connsiteX27" fmla="*/ 3467100 w 6845300"/>
              <a:gd name="connsiteY27" fmla="*/ 203200 h 5615940"/>
              <a:gd name="connsiteX28" fmla="*/ 3568700 w 6845300"/>
              <a:gd name="connsiteY28" fmla="*/ 482600 h 5615940"/>
              <a:gd name="connsiteX29" fmla="*/ 3657600 w 6845300"/>
              <a:gd name="connsiteY29" fmla="*/ 482600 h 5615940"/>
              <a:gd name="connsiteX30" fmla="*/ 3733800 w 6845300"/>
              <a:gd name="connsiteY30" fmla="*/ 304800 h 5615940"/>
              <a:gd name="connsiteX31" fmla="*/ 3911600 w 6845300"/>
              <a:gd name="connsiteY31" fmla="*/ 330200 h 5615940"/>
              <a:gd name="connsiteX32" fmla="*/ 3949700 w 6845300"/>
              <a:gd name="connsiteY32" fmla="*/ 520700 h 5615940"/>
              <a:gd name="connsiteX33" fmla="*/ 4013200 w 6845300"/>
              <a:gd name="connsiteY33" fmla="*/ 520700 h 5615940"/>
              <a:gd name="connsiteX34" fmla="*/ 4152900 w 6845300"/>
              <a:gd name="connsiteY34" fmla="*/ 177800 h 5615940"/>
              <a:gd name="connsiteX35" fmla="*/ 4356100 w 6845300"/>
              <a:gd name="connsiteY35" fmla="*/ 177800 h 5615940"/>
              <a:gd name="connsiteX36" fmla="*/ 4470400 w 6845300"/>
              <a:gd name="connsiteY36" fmla="*/ 406400 h 5615940"/>
              <a:gd name="connsiteX37" fmla="*/ 4521200 w 6845300"/>
              <a:gd name="connsiteY37" fmla="*/ 304800 h 5615940"/>
              <a:gd name="connsiteX38" fmla="*/ 4787900 w 6845300"/>
              <a:gd name="connsiteY38" fmla="*/ 292100 h 5615940"/>
              <a:gd name="connsiteX39" fmla="*/ 4864100 w 6845300"/>
              <a:gd name="connsiteY39" fmla="*/ 596900 h 5615940"/>
              <a:gd name="connsiteX40" fmla="*/ 4927600 w 6845300"/>
              <a:gd name="connsiteY40" fmla="*/ 419100 h 5615940"/>
              <a:gd name="connsiteX41" fmla="*/ 5168900 w 6845300"/>
              <a:gd name="connsiteY41" fmla="*/ 419100 h 5615940"/>
              <a:gd name="connsiteX42" fmla="*/ 5232400 w 6845300"/>
              <a:gd name="connsiteY42" fmla="*/ 698500 h 5615940"/>
              <a:gd name="connsiteX43" fmla="*/ 5346700 w 6845300"/>
              <a:gd name="connsiteY43" fmla="*/ 469900 h 5615940"/>
              <a:gd name="connsiteX44" fmla="*/ 5600700 w 6845300"/>
              <a:gd name="connsiteY44" fmla="*/ 469900 h 5615940"/>
              <a:gd name="connsiteX45" fmla="*/ 5715000 w 6845300"/>
              <a:gd name="connsiteY45" fmla="*/ 800100 h 5615940"/>
              <a:gd name="connsiteX46" fmla="*/ 5778500 w 6845300"/>
              <a:gd name="connsiteY46" fmla="*/ 469900 h 5615940"/>
              <a:gd name="connsiteX47" fmla="*/ 6019800 w 6845300"/>
              <a:gd name="connsiteY47" fmla="*/ 469900 h 5615940"/>
              <a:gd name="connsiteX48" fmla="*/ 6680200 w 6845300"/>
              <a:gd name="connsiteY48" fmla="*/ 2489200 h 5615940"/>
              <a:gd name="connsiteX49" fmla="*/ 6692900 w 6845300"/>
              <a:gd name="connsiteY49" fmla="*/ 3556000 h 5615940"/>
              <a:gd name="connsiteX50" fmla="*/ 1600200 w 6845300"/>
              <a:gd name="connsiteY50" fmla="*/ 4152900 h 5615940"/>
              <a:gd name="connsiteX51" fmla="*/ 6845300 w 6845300"/>
              <a:gd name="connsiteY51" fmla="*/ 4191000 h 5615940"/>
              <a:gd name="connsiteX52" fmla="*/ 6845300 w 6845300"/>
              <a:gd name="connsiteY52" fmla="*/ 12700 h 5615940"/>
              <a:gd name="connsiteX53" fmla="*/ 0 w 6845300"/>
              <a:gd name="connsiteY53" fmla="*/ 0 h 5615940"/>
              <a:gd name="connsiteX54" fmla="*/ 53340 w 6845300"/>
              <a:gd name="connsiteY54" fmla="*/ 5615940 h 5615940"/>
              <a:gd name="connsiteX0" fmla="*/ 1600200 w 6845300"/>
              <a:gd name="connsiteY0" fmla="*/ 4165600 h 5615940"/>
              <a:gd name="connsiteX1" fmla="*/ 254000 w 6845300"/>
              <a:gd name="connsiteY1" fmla="*/ 2959100 h 5615940"/>
              <a:gd name="connsiteX2" fmla="*/ 241300 w 6845300"/>
              <a:gd name="connsiteY2" fmla="*/ 1981200 h 5615940"/>
              <a:gd name="connsiteX3" fmla="*/ 622300 w 6845300"/>
              <a:gd name="connsiteY3" fmla="*/ 254000 h 5615940"/>
              <a:gd name="connsiteX4" fmla="*/ 812800 w 6845300"/>
              <a:gd name="connsiteY4" fmla="*/ 228600 h 5615940"/>
              <a:gd name="connsiteX5" fmla="*/ 863600 w 6845300"/>
              <a:gd name="connsiteY5" fmla="*/ 381000 h 5615940"/>
              <a:gd name="connsiteX6" fmla="*/ 1041400 w 6845300"/>
              <a:gd name="connsiteY6" fmla="*/ 368300 h 5615940"/>
              <a:gd name="connsiteX7" fmla="*/ 1117600 w 6845300"/>
              <a:gd name="connsiteY7" fmla="*/ 469900 h 5615940"/>
              <a:gd name="connsiteX8" fmla="*/ 1270000 w 6845300"/>
              <a:gd name="connsiteY8" fmla="*/ 457200 h 5615940"/>
              <a:gd name="connsiteX9" fmla="*/ 1397000 w 6845300"/>
              <a:gd name="connsiteY9" fmla="*/ 558800 h 5615940"/>
              <a:gd name="connsiteX10" fmla="*/ 1524000 w 6845300"/>
              <a:gd name="connsiteY10" fmla="*/ 558800 h 5615940"/>
              <a:gd name="connsiteX11" fmla="*/ 1562100 w 6845300"/>
              <a:gd name="connsiteY11" fmla="*/ 228600 h 5615940"/>
              <a:gd name="connsiteX12" fmla="*/ 1752600 w 6845300"/>
              <a:gd name="connsiteY12" fmla="*/ 228600 h 5615940"/>
              <a:gd name="connsiteX13" fmla="*/ 1854200 w 6845300"/>
              <a:gd name="connsiteY13" fmla="*/ 330200 h 5615940"/>
              <a:gd name="connsiteX14" fmla="*/ 2019300 w 6845300"/>
              <a:gd name="connsiteY14" fmla="*/ 317500 h 5615940"/>
              <a:gd name="connsiteX15" fmla="*/ 2108200 w 6845300"/>
              <a:gd name="connsiteY15" fmla="*/ 444500 h 5615940"/>
              <a:gd name="connsiteX16" fmla="*/ 2311400 w 6845300"/>
              <a:gd name="connsiteY16" fmla="*/ 419100 h 5615940"/>
              <a:gd name="connsiteX17" fmla="*/ 2400300 w 6845300"/>
              <a:gd name="connsiteY17" fmla="*/ 520700 h 5615940"/>
              <a:gd name="connsiteX18" fmla="*/ 2451100 w 6845300"/>
              <a:gd name="connsiteY18" fmla="*/ 228600 h 5615940"/>
              <a:gd name="connsiteX19" fmla="*/ 2679700 w 6845300"/>
              <a:gd name="connsiteY19" fmla="*/ 190500 h 5615940"/>
              <a:gd name="connsiteX20" fmla="*/ 2717800 w 6845300"/>
              <a:gd name="connsiteY20" fmla="*/ 419100 h 5615940"/>
              <a:gd name="connsiteX21" fmla="*/ 2768600 w 6845300"/>
              <a:gd name="connsiteY21" fmla="*/ 342900 h 5615940"/>
              <a:gd name="connsiteX22" fmla="*/ 2971800 w 6845300"/>
              <a:gd name="connsiteY22" fmla="*/ 304800 h 5615940"/>
              <a:gd name="connsiteX23" fmla="*/ 3098800 w 6845300"/>
              <a:gd name="connsiteY23" fmla="*/ 546100 h 5615940"/>
              <a:gd name="connsiteX24" fmla="*/ 3187700 w 6845300"/>
              <a:gd name="connsiteY24" fmla="*/ 381000 h 5615940"/>
              <a:gd name="connsiteX25" fmla="*/ 3289300 w 6845300"/>
              <a:gd name="connsiteY25" fmla="*/ 368300 h 5615940"/>
              <a:gd name="connsiteX26" fmla="*/ 3302000 w 6845300"/>
              <a:gd name="connsiteY26" fmla="*/ 190500 h 5615940"/>
              <a:gd name="connsiteX27" fmla="*/ 3467100 w 6845300"/>
              <a:gd name="connsiteY27" fmla="*/ 203200 h 5615940"/>
              <a:gd name="connsiteX28" fmla="*/ 3568700 w 6845300"/>
              <a:gd name="connsiteY28" fmla="*/ 482600 h 5615940"/>
              <a:gd name="connsiteX29" fmla="*/ 3657600 w 6845300"/>
              <a:gd name="connsiteY29" fmla="*/ 482600 h 5615940"/>
              <a:gd name="connsiteX30" fmla="*/ 3733800 w 6845300"/>
              <a:gd name="connsiteY30" fmla="*/ 304800 h 5615940"/>
              <a:gd name="connsiteX31" fmla="*/ 3911600 w 6845300"/>
              <a:gd name="connsiteY31" fmla="*/ 330200 h 5615940"/>
              <a:gd name="connsiteX32" fmla="*/ 3949700 w 6845300"/>
              <a:gd name="connsiteY32" fmla="*/ 520700 h 5615940"/>
              <a:gd name="connsiteX33" fmla="*/ 4013200 w 6845300"/>
              <a:gd name="connsiteY33" fmla="*/ 520700 h 5615940"/>
              <a:gd name="connsiteX34" fmla="*/ 4152900 w 6845300"/>
              <a:gd name="connsiteY34" fmla="*/ 177800 h 5615940"/>
              <a:gd name="connsiteX35" fmla="*/ 4356100 w 6845300"/>
              <a:gd name="connsiteY35" fmla="*/ 177800 h 5615940"/>
              <a:gd name="connsiteX36" fmla="*/ 4470400 w 6845300"/>
              <a:gd name="connsiteY36" fmla="*/ 406400 h 5615940"/>
              <a:gd name="connsiteX37" fmla="*/ 4521200 w 6845300"/>
              <a:gd name="connsiteY37" fmla="*/ 304800 h 5615940"/>
              <a:gd name="connsiteX38" fmla="*/ 4787900 w 6845300"/>
              <a:gd name="connsiteY38" fmla="*/ 292100 h 5615940"/>
              <a:gd name="connsiteX39" fmla="*/ 4864100 w 6845300"/>
              <a:gd name="connsiteY39" fmla="*/ 596900 h 5615940"/>
              <a:gd name="connsiteX40" fmla="*/ 4927600 w 6845300"/>
              <a:gd name="connsiteY40" fmla="*/ 419100 h 5615940"/>
              <a:gd name="connsiteX41" fmla="*/ 5168900 w 6845300"/>
              <a:gd name="connsiteY41" fmla="*/ 419100 h 5615940"/>
              <a:gd name="connsiteX42" fmla="*/ 5232400 w 6845300"/>
              <a:gd name="connsiteY42" fmla="*/ 698500 h 5615940"/>
              <a:gd name="connsiteX43" fmla="*/ 5346700 w 6845300"/>
              <a:gd name="connsiteY43" fmla="*/ 469900 h 5615940"/>
              <a:gd name="connsiteX44" fmla="*/ 5600700 w 6845300"/>
              <a:gd name="connsiteY44" fmla="*/ 469900 h 5615940"/>
              <a:gd name="connsiteX45" fmla="*/ 5715000 w 6845300"/>
              <a:gd name="connsiteY45" fmla="*/ 800100 h 5615940"/>
              <a:gd name="connsiteX46" fmla="*/ 5778500 w 6845300"/>
              <a:gd name="connsiteY46" fmla="*/ 469900 h 5615940"/>
              <a:gd name="connsiteX47" fmla="*/ 6019800 w 6845300"/>
              <a:gd name="connsiteY47" fmla="*/ 469900 h 5615940"/>
              <a:gd name="connsiteX48" fmla="*/ 6680200 w 6845300"/>
              <a:gd name="connsiteY48" fmla="*/ 2489200 h 5615940"/>
              <a:gd name="connsiteX49" fmla="*/ 6692900 w 6845300"/>
              <a:gd name="connsiteY49" fmla="*/ 3556000 h 5615940"/>
              <a:gd name="connsiteX50" fmla="*/ 1600200 w 6845300"/>
              <a:gd name="connsiteY50" fmla="*/ 4152900 h 5615940"/>
              <a:gd name="connsiteX51" fmla="*/ 6845300 w 6845300"/>
              <a:gd name="connsiteY51" fmla="*/ 4191000 h 5615940"/>
              <a:gd name="connsiteX52" fmla="*/ 6845300 w 6845300"/>
              <a:gd name="connsiteY52" fmla="*/ 12700 h 5615940"/>
              <a:gd name="connsiteX53" fmla="*/ 0 w 6845300"/>
              <a:gd name="connsiteY53" fmla="*/ 0 h 5615940"/>
              <a:gd name="connsiteX54" fmla="*/ 53340 w 6845300"/>
              <a:gd name="connsiteY54" fmla="*/ 5615940 h 5615940"/>
              <a:gd name="connsiteX0" fmla="*/ 2096661 w 7341761"/>
              <a:gd name="connsiteY0" fmla="*/ 4165600 h 5615940"/>
              <a:gd name="connsiteX1" fmla="*/ 750461 w 7341761"/>
              <a:gd name="connsiteY1" fmla="*/ 2959100 h 5615940"/>
              <a:gd name="connsiteX2" fmla="*/ 737761 w 7341761"/>
              <a:gd name="connsiteY2" fmla="*/ 1981200 h 5615940"/>
              <a:gd name="connsiteX3" fmla="*/ 1118761 w 7341761"/>
              <a:gd name="connsiteY3" fmla="*/ 254000 h 5615940"/>
              <a:gd name="connsiteX4" fmla="*/ 1309261 w 7341761"/>
              <a:gd name="connsiteY4" fmla="*/ 228600 h 5615940"/>
              <a:gd name="connsiteX5" fmla="*/ 1360061 w 7341761"/>
              <a:gd name="connsiteY5" fmla="*/ 381000 h 5615940"/>
              <a:gd name="connsiteX6" fmla="*/ 1537861 w 7341761"/>
              <a:gd name="connsiteY6" fmla="*/ 368300 h 5615940"/>
              <a:gd name="connsiteX7" fmla="*/ 1614061 w 7341761"/>
              <a:gd name="connsiteY7" fmla="*/ 469900 h 5615940"/>
              <a:gd name="connsiteX8" fmla="*/ 1766461 w 7341761"/>
              <a:gd name="connsiteY8" fmla="*/ 457200 h 5615940"/>
              <a:gd name="connsiteX9" fmla="*/ 1893461 w 7341761"/>
              <a:gd name="connsiteY9" fmla="*/ 558800 h 5615940"/>
              <a:gd name="connsiteX10" fmla="*/ 2020461 w 7341761"/>
              <a:gd name="connsiteY10" fmla="*/ 558800 h 5615940"/>
              <a:gd name="connsiteX11" fmla="*/ 2058561 w 7341761"/>
              <a:gd name="connsiteY11" fmla="*/ 228600 h 5615940"/>
              <a:gd name="connsiteX12" fmla="*/ 2249061 w 7341761"/>
              <a:gd name="connsiteY12" fmla="*/ 228600 h 5615940"/>
              <a:gd name="connsiteX13" fmla="*/ 2350661 w 7341761"/>
              <a:gd name="connsiteY13" fmla="*/ 330200 h 5615940"/>
              <a:gd name="connsiteX14" fmla="*/ 2515761 w 7341761"/>
              <a:gd name="connsiteY14" fmla="*/ 317500 h 5615940"/>
              <a:gd name="connsiteX15" fmla="*/ 2604661 w 7341761"/>
              <a:gd name="connsiteY15" fmla="*/ 444500 h 5615940"/>
              <a:gd name="connsiteX16" fmla="*/ 2807861 w 7341761"/>
              <a:gd name="connsiteY16" fmla="*/ 419100 h 5615940"/>
              <a:gd name="connsiteX17" fmla="*/ 2896761 w 7341761"/>
              <a:gd name="connsiteY17" fmla="*/ 520700 h 5615940"/>
              <a:gd name="connsiteX18" fmla="*/ 2947561 w 7341761"/>
              <a:gd name="connsiteY18" fmla="*/ 228600 h 5615940"/>
              <a:gd name="connsiteX19" fmla="*/ 3176161 w 7341761"/>
              <a:gd name="connsiteY19" fmla="*/ 190500 h 5615940"/>
              <a:gd name="connsiteX20" fmla="*/ 3214261 w 7341761"/>
              <a:gd name="connsiteY20" fmla="*/ 419100 h 5615940"/>
              <a:gd name="connsiteX21" fmla="*/ 3265061 w 7341761"/>
              <a:gd name="connsiteY21" fmla="*/ 342900 h 5615940"/>
              <a:gd name="connsiteX22" fmla="*/ 3468261 w 7341761"/>
              <a:gd name="connsiteY22" fmla="*/ 304800 h 5615940"/>
              <a:gd name="connsiteX23" fmla="*/ 3595261 w 7341761"/>
              <a:gd name="connsiteY23" fmla="*/ 546100 h 5615940"/>
              <a:gd name="connsiteX24" fmla="*/ 3684161 w 7341761"/>
              <a:gd name="connsiteY24" fmla="*/ 381000 h 5615940"/>
              <a:gd name="connsiteX25" fmla="*/ 3785761 w 7341761"/>
              <a:gd name="connsiteY25" fmla="*/ 368300 h 5615940"/>
              <a:gd name="connsiteX26" fmla="*/ 3798461 w 7341761"/>
              <a:gd name="connsiteY26" fmla="*/ 190500 h 5615940"/>
              <a:gd name="connsiteX27" fmla="*/ 3963561 w 7341761"/>
              <a:gd name="connsiteY27" fmla="*/ 203200 h 5615940"/>
              <a:gd name="connsiteX28" fmla="*/ 4065161 w 7341761"/>
              <a:gd name="connsiteY28" fmla="*/ 482600 h 5615940"/>
              <a:gd name="connsiteX29" fmla="*/ 4154061 w 7341761"/>
              <a:gd name="connsiteY29" fmla="*/ 482600 h 5615940"/>
              <a:gd name="connsiteX30" fmla="*/ 4230261 w 7341761"/>
              <a:gd name="connsiteY30" fmla="*/ 304800 h 5615940"/>
              <a:gd name="connsiteX31" fmla="*/ 4408061 w 7341761"/>
              <a:gd name="connsiteY31" fmla="*/ 330200 h 5615940"/>
              <a:gd name="connsiteX32" fmla="*/ 4446161 w 7341761"/>
              <a:gd name="connsiteY32" fmla="*/ 520700 h 5615940"/>
              <a:gd name="connsiteX33" fmla="*/ 4509661 w 7341761"/>
              <a:gd name="connsiteY33" fmla="*/ 520700 h 5615940"/>
              <a:gd name="connsiteX34" fmla="*/ 4649361 w 7341761"/>
              <a:gd name="connsiteY34" fmla="*/ 177800 h 5615940"/>
              <a:gd name="connsiteX35" fmla="*/ 4852561 w 7341761"/>
              <a:gd name="connsiteY35" fmla="*/ 177800 h 5615940"/>
              <a:gd name="connsiteX36" fmla="*/ 4966861 w 7341761"/>
              <a:gd name="connsiteY36" fmla="*/ 406400 h 5615940"/>
              <a:gd name="connsiteX37" fmla="*/ 5017661 w 7341761"/>
              <a:gd name="connsiteY37" fmla="*/ 304800 h 5615940"/>
              <a:gd name="connsiteX38" fmla="*/ 5284361 w 7341761"/>
              <a:gd name="connsiteY38" fmla="*/ 292100 h 5615940"/>
              <a:gd name="connsiteX39" fmla="*/ 5360561 w 7341761"/>
              <a:gd name="connsiteY39" fmla="*/ 596900 h 5615940"/>
              <a:gd name="connsiteX40" fmla="*/ 5424061 w 7341761"/>
              <a:gd name="connsiteY40" fmla="*/ 419100 h 5615940"/>
              <a:gd name="connsiteX41" fmla="*/ 5665361 w 7341761"/>
              <a:gd name="connsiteY41" fmla="*/ 419100 h 5615940"/>
              <a:gd name="connsiteX42" fmla="*/ 5728861 w 7341761"/>
              <a:gd name="connsiteY42" fmla="*/ 698500 h 5615940"/>
              <a:gd name="connsiteX43" fmla="*/ 5843161 w 7341761"/>
              <a:gd name="connsiteY43" fmla="*/ 469900 h 5615940"/>
              <a:gd name="connsiteX44" fmla="*/ 6097161 w 7341761"/>
              <a:gd name="connsiteY44" fmla="*/ 469900 h 5615940"/>
              <a:gd name="connsiteX45" fmla="*/ 6211461 w 7341761"/>
              <a:gd name="connsiteY45" fmla="*/ 800100 h 5615940"/>
              <a:gd name="connsiteX46" fmla="*/ 6274961 w 7341761"/>
              <a:gd name="connsiteY46" fmla="*/ 469900 h 5615940"/>
              <a:gd name="connsiteX47" fmla="*/ 6516261 w 7341761"/>
              <a:gd name="connsiteY47" fmla="*/ 469900 h 5615940"/>
              <a:gd name="connsiteX48" fmla="*/ 7176661 w 7341761"/>
              <a:gd name="connsiteY48" fmla="*/ 2489200 h 5615940"/>
              <a:gd name="connsiteX49" fmla="*/ 7189361 w 7341761"/>
              <a:gd name="connsiteY49" fmla="*/ 3556000 h 5615940"/>
              <a:gd name="connsiteX50" fmla="*/ 2096661 w 7341761"/>
              <a:gd name="connsiteY50" fmla="*/ 4152900 h 5615940"/>
              <a:gd name="connsiteX51" fmla="*/ 7341761 w 7341761"/>
              <a:gd name="connsiteY51" fmla="*/ 4191000 h 5615940"/>
              <a:gd name="connsiteX52" fmla="*/ 7341761 w 7341761"/>
              <a:gd name="connsiteY52" fmla="*/ 12700 h 5615940"/>
              <a:gd name="connsiteX53" fmla="*/ 496461 w 7341761"/>
              <a:gd name="connsiteY53" fmla="*/ 0 h 5615940"/>
              <a:gd name="connsiteX54" fmla="*/ 534561 w 7341761"/>
              <a:gd name="connsiteY54" fmla="*/ 4127500 h 5615940"/>
              <a:gd name="connsiteX55" fmla="*/ 549801 w 7341761"/>
              <a:gd name="connsiteY55" fmla="*/ 5615940 h 5615940"/>
              <a:gd name="connsiteX0" fmla="*/ 2096661 w 7341761"/>
              <a:gd name="connsiteY0" fmla="*/ 4165600 h 4504933"/>
              <a:gd name="connsiteX1" fmla="*/ 750461 w 7341761"/>
              <a:gd name="connsiteY1" fmla="*/ 2959100 h 4504933"/>
              <a:gd name="connsiteX2" fmla="*/ 737761 w 7341761"/>
              <a:gd name="connsiteY2" fmla="*/ 1981200 h 4504933"/>
              <a:gd name="connsiteX3" fmla="*/ 1118761 w 7341761"/>
              <a:gd name="connsiteY3" fmla="*/ 254000 h 4504933"/>
              <a:gd name="connsiteX4" fmla="*/ 1309261 w 7341761"/>
              <a:gd name="connsiteY4" fmla="*/ 228600 h 4504933"/>
              <a:gd name="connsiteX5" fmla="*/ 1360061 w 7341761"/>
              <a:gd name="connsiteY5" fmla="*/ 381000 h 4504933"/>
              <a:gd name="connsiteX6" fmla="*/ 1537861 w 7341761"/>
              <a:gd name="connsiteY6" fmla="*/ 368300 h 4504933"/>
              <a:gd name="connsiteX7" fmla="*/ 1614061 w 7341761"/>
              <a:gd name="connsiteY7" fmla="*/ 469900 h 4504933"/>
              <a:gd name="connsiteX8" fmla="*/ 1766461 w 7341761"/>
              <a:gd name="connsiteY8" fmla="*/ 457200 h 4504933"/>
              <a:gd name="connsiteX9" fmla="*/ 1893461 w 7341761"/>
              <a:gd name="connsiteY9" fmla="*/ 558800 h 4504933"/>
              <a:gd name="connsiteX10" fmla="*/ 2020461 w 7341761"/>
              <a:gd name="connsiteY10" fmla="*/ 558800 h 4504933"/>
              <a:gd name="connsiteX11" fmla="*/ 2058561 w 7341761"/>
              <a:gd name="connsiteY11" fmla="*/ 228600 h 4504933"/>
              <a:gd name="connsiteX12" fmla="*/ 2249061 w 7341761"/>
              <a:gd name="connsiteY12" fmla="*/ 228600 h 4504933"/>
              <a:gd name="connsiteX13" fmla="*/ 2350661 w 7341761"/>
              <a:gd name="connsiteY13" fmla="*/ 330200 h 4504933"/>
              <a:gd name="connsiteX14" fmla="*/ 2515761 w 7341761"/>
              <a:gd name="connsiteY14" fmla="*/ 317500 h 4504933"/>
              <a:gd name="connsiteX15" fmla="*/ 2604661 w 7341761"/>
              <a:gd name="connsiteY15" fmla="*/ 444500 h 4504933"/>
              <a:gd name="connsiteX16" fmla="*/ 2807861 w 7341761"/>
              <a:gd name="connsiteY16" fmla="*/ 419100 h 4504933"/>
              <a:gd name="connsiteX17" fmla="*/ 2896761 w 7341761"/>
              <a:gd name="connsiteY17" fmla="*/ 520700 h 4504933"/>
              <a:gd name="connsiteX18" fmla="*/ 2947561 w 7341761"/>
              <a:gd name="connsiteY18" fmla="*/ 228600 h 4504933"/>
              <a:gd name="connsiteX19" fmla="*/ 3176161 w 7341761"/>
              <a:gd name="connsiteY19" fmla="*/ 190500 h 4504933"/>
              <a:gd name="connsiteX20" fmla="*/ 3214261 w 7341761"/>
              <a:gd name="connsiteY20" fmla="*/ 419100 h 4504933"/>
              <a:gd name="connsiteX21" fmla="*/ 3265061 w 7341761"/>
              <a:gd name="connsiteY21" fmla="*/ 342900 h 4504933"/>
              <a:gd name="connsiteX22" fmla="*/ 3468261 w 7341761"/>
              <a:gd name="connsiteY22" fmla="*/ 304800 h 4504933"/>
              <a:gd name="connsiteX23" fmla="*/ 3595261 w 7341761"/>
              <a:gd name="connsiteY23" fmla="*/ 546100 h 4504933"/>
              <a:gd name="connsiteX24" fmla="*/ 3684161 w 7341761"/>
              <a:gd name="connsiteY24" fmla="*/ 381000 h 4504933"/>
              <a:gd name="connsiteX25" fmla="*/ 3785761 w 7341761"/>
              <a:gd name="connsiteY25" fmla="*/ 368300 h 4504933"/>
              <a:gd name="connsiteX26" fmla="*/ 3798461 w 7341761"/>
              <a:gd name="connsiteY26" fmla="*/ 190500 h 4504933"/>
              <a:gd name="connsiteX27" fmla="*/ 3963561 w 7341761"/>
              <a:gd name="connsiteY27" fmla="*/ 203200 h 4504933"/>
              <a:gd name="connsiteX28" fmla="*/ 4065161 w 7341761"/>
              <a:gd name="connsiteY28" fmla="*/ 482600 h 4504933"/>
              <a:gd name="connsiteX29" fmla="*/ 4154061 w 7341761"/>
              <a:gd name="connsiteY29" fmla="*/ 482600 h 4504933"/>
              <a:gd name="connsiteX30" fmla="*/ 4230261 w 7341761"/>
              <a:gd name="connsiteY30" fmla="*/ 304800 h 4504933"/>
              <a:gd name="connsiteX31" fmla="*/ 4408061 w 7341761"/>
              <a:gd name="connsiteY31" fmla="*/ 330200 h 4504933"/>
              <a:gd name="connsiteX32" fmla="*/ 4446161 w 7341761"/>
              <a:gd name="connsiteY32" fmla="*/ 520700 h 4504933"/>
              <a:gd name="connsiteX33" fmla="*/ 4509661 w 7341761"/>
              <a:gd name="connsiteY33" fmla="*/ 520700 h 4504933"/>
              <a:gd name="connsiteX34" fmla="*/ 4649361 w 7341761"/>
              <a:gd name="connsiteY34" fmla="*/ 177800 h 4504933"/>
              <a:gd name="connsiteX35" fmla="*/ 4852561 w 7341761"/>
              <a:gd name="connsiteY35" fmla="*/ 177800 h 4504933"/>
              <a:gd name="connsiteX36" fmla="*/ 4966861 w 7341761"/>
              <a:gd name="connsiteY36" fmla="*/ 406400 h 4504933"/>
              <a:gd name="connsiteX37" fmla="*/ 5017661 w 7341761"/>
              <a:gd name="connsiteY37" fmla="*/ 304800 h 4504933"/>
              <a:gd name="connsiteX38" fmla="*/ 5284361 w 7341761"/>
              <a:gd name="connsiteY38" fmla="*/ 292100 h 4504933"/>
              <a:gd name="connsiteX39" fmla="*/ 5360561 w 7341761"/>
              <a:gd name="connsiteY39" fmla="*/ 596900 h 4504933"/>
              <a:gd name="connsiteX40" fmla="*/ 5424061 w 7341761"/>
              <a:gd name="connsiteY40" fmla="*/ 419100 h 4504933"/>
              <a:gd name="connsiteX41" fmla="*/ 5665361 w 7341761"/>
              <a:gd name="connsiteY41" fmla="*/ 419100 h 4504933"/>
              <a:gd name="connsiteX42" fmla="*/ 5728861 w 7341761"/>
              <a:gd name="connsiteY42" fmla="*/ 698500 h 4504933"/>
              <a:gd name="connsiteX43" fmla="*/ 5843161 w 7341761"/>
              <a:gd name="connsiteY43" fmla="*/ 469900 h 4504933"/>
              <a:gd name="connsiteX44" fmla="*/ 6097161 w 7341761"/>
              <a:gd name="connsiteY44" fmla="*/ 469900 h 4504933"/>
              <a:gd name="connsiteX45" fmla="*/ 6211461 w 7341761"/>
              <a:gd name="connsiteY45" fmla="*/ 800100 h 4504933"/>
              <a:gd name="connsiteX46" fmla="*/ 6274961 w 7341761"/>
              <a:gd name="connsiteY46" fmla="*/ 469900 h 4504933"/>
              <a:gd name="connsiteX47" fmla="*/ 6516261 w 7341761"/>
              <a:gd name="connsiteY47" fmla="*/ 469900 h 4504933"/>
              <a:gd name="connsiteX48" fmla="*/ 7176661 w 7341761"/>
              <a:gd name="connsiteY48" fmla="*/ 2489200 h 4504933"/>
              <a:gd name="connsiteX49" fmla="*/ 7189361 w 7341761"/>
              <a:gd name="connsiteY49" fmla="*/ 3556000 h 4504933"/>
              <a:gd name="connsiteX50" fmla="*/ 2096661 w 7341761"/>
              <a:gd name="connsiteY50" fmla="*/ 4152900 h 4504933"/>
              <a:gd name="connsiteX51" fmla="*/ 7341761 w 7341761"/>
              <a:gd name="connsiteY51" fmla="*/ 4191000 h 4504933"/>
              <a:gd name="connsiteX52" fmla="*/ 7341761 w 7341761"/>
              <a:gd name="connsiteY52" fmla="*/ 12700 h 4504933"/>
              <a:gd name="connsiteX53" fmla="*/ 496461 w 7341761"/>
              <a:gd name="connsiteY53" fmla="*/ 0 h 4504933"/>
              <a:gd name="connsiteX54" fmla="*/ 534561 w 7341761"/>
              <a:gd name="connsiteY54" fmla="*/ 4127500 h 4504933"/>
              <a:gd name="connsiteX55" fmla="*/ 2073801 w 7341761"/>
              <a:gd name="connsiteY55" fmla="*/ 4180840 h 4504933"/>
              <a:gd name="connsiteX0" fmla="*/ 2096661 w 7341761"/>
              <a:gd name="connsiteY0" fmla="*/ 4165600 h 4504933"/>
              <a:gd name="connsiteX1" fmla="*/ 750461 w 7341761"/>
              <a:gd name="connsiteY1" fmla="*/ 2959100 h 4504933"/>
              <a:gd name="connsiteX2" fmla="*/ 737761 w 7341761"/>
              <a:gd name="connsiteY2" fmla="*/ 1981200 h 4504933"/>
              <a:gd name="connsiteX3" fmla="*/ 1118761 w 7341761"/>
              <a:gd name="connsiteY3" fmla="*/ 254000 h 4504933"/>
              <a:gd name="connsiteX4" fmla="*/ 1309261 w 7341761"/>
              <a:gd name="connsiteY4" fmla="*/ 228600 h 4504933"/>
              <a:gd name="connsiteX5" fmla="*/ 1360061 w 7341761"/>
              <a:gd name="connsiteY5" fmla="*/ 381000 h 4504933"/>
              <a:gd name="connsiteX6" fmla="*/ 1537861 w 7341761"/>
              <a:gd name="connsiteY6" fmla="*/ 368300 h 4504933"/>
              <a:gd name="connsiteX7" fmla="*/ 1614061 w 7341761"/>
              <a:gd name="connsiteY7" fmla="*/ 469900 h 4504933"/>
              <a:gd name="connsiteX8" fmla="*/ 1766461 w 7341761"/>
              <a:gd name="connsiteY8" fmla="*/ 457200 h 4504933"/>
              <a:gd name="connsiteX9" fmla="*/ 1893461 w 7341761"/>
              <a:gd name="connsiteY9" fmla="*/ 558800 h 4504933"/>
              <a:gd name="connsiteX10" fmla="*/ 2020461 w 7341761"/>
              <a:gd name="connsiteY10" fmla="*/ 558800 h 4504933"/>
              <a:gd name="connsiteX11" fmla="*/ 2058561 w 7341761"/>
              <a:gd name="connsiteY11" fmla="*/ 228600 h 4504933"/>
              <a:gd name="connsiteX12" fmla="*/ 2249061 w 7341761"/>
              <a:gd name="connsiteY12" fmla="*/ 228600 h 4504933"/>
              <a:gd name="connsiteX13" fmla="*/ 2350661 w 7341761"/>
              <a:gd name="connsiteY13" fmla="*/ 330200 h 4504933"/>
              <a:gd name="connsiteX14" fmla="*/ 2515761 w 7341761"/>
              <a:gd name="connsiteY14" fmla="*/ 317500 h 4504933"/>
              <a:gd name="connsiteX15" fmla="*/ 2604661 w 7341761"/>
              <a:gd name="connsiteY15" fmla="*/ 444500 h 4504933"/>
              <a:gd name="connsiteX16" fmla="*/ 2807861 w 7341761"/>
              <a:gd name="connsiteY16" fmla="*/ 419100 h 4504933"/>
              <a:gd name="connsiteX17" fmla="*/ 2896761 w 7341761"/>
              <a:gd name="connsiteY17" fmla="*/ 520700 h 4504933"/>
              <a:gd name="connsiteX18" fmla="*/ 2947561 w 7341761"/>
              <a:gd name="connsiteY18" fmla="*/ 228600 h 4504933"/>
              <a:gd name="connsiteX19" fmla="*/ 3176161 w 7341761"/>
              <a:gd name="connsiteY19" fmla="*/ 190500 h 4504933"/>
              <a:gd name="connsiteX20" fmla="*/ 3214261 w 7341761"/>
              <a:gd name="connsiteY20" fmla="*/ 419100 h 4504933"/>
              <a:gd name="connsiteX21" fmla="*/ 3265061 w 7341761"/>
              <a:gd name="connsiteY21" fmla="*/ 342900 h 4504933"/>
              <a:gd name="connsiteX22" fmla="*/ 3468261 w 7341761"/>
              <a:gd name="connsiteY22" fmla="*/ 304800 h 4504933"/>
              <a:gd name="connsiteX23" fmla="*/ 3595261 w 7341761"/>
              <a:gd name="connsiteY23" fmla="*/ 546100 h 4504933"/>
              <a:gd name="connsiteX24" fmla="*/ 3684161 w 7341761"/>
              <a:gd name="connsiteY24" fmla="*/ 381000 h 4504933"/>
              <a:gd name="connsiteX25" fmla="*/ 3785761 w 7341761"/>
              <a:gd name="connsiteY25" fmla="*/ 368300 h 4504933"/>
              <a:gd name="connsiteX26" fmla="*/ 3798461 w 7341761"/>
              <a:gd name="connsiteY26" fmla="*/ 190500 h 4504933"/>
              <a:gd name="connsiteX27" fmla="*/ 3963561 w 7341761"/>
              <a:gd name="connsiteY27" fmla="*/ 203200 h 4504933"/>
              <a:gd name="connsiteX28" fmla="*/ 4065161 w 7341761"/>
              <a:gd name="connsiteY28" fmla="*/ 482600 h 4504933"/>
              <a:gd name="connsiteX29" fmla="*/ 4154061 w 7341761"/>
              <a:gd name="connsiteY29" fmla="*/ 482600 h 4504933"/>
              <a:gd name="connsiteX30" fmla="*/ 4230261 w 7341761"/>
              <a:gd name="connsiteY30" fmla="*/ 304800 h 4504933"/>
              <a:gd name="connsiteX31" fmla="*/ 4408061 w 7341761"/>
              <a:gd name="connsiteY31" fmla="*/ 330200 h 4504933"/>
              <a:gd name="connsiteX32" fmla="*/ 4446161 w 7341761"/>
              <a:gd name="connsiteY32" fmla="*/ 520700 h 4504933"/>
              <a:gd name="connsiteX33" fmla="*/ 4509661 w 7341761"/>
              <a:gd name="connsiteY33" fmla="*/ 520700 h 4504933"/>
              <a:gd name="connsiteX34" fmla="*/ 4649361 w 7341761"/>
              <a:gd name="connsiteY34" fmla="*/ 177800 h 4504933"/>
              <a:gd name="connsiteX35" fmla="*/ 4852561 w 7341761"/>
              <a:gd name="connsiteY35" fmla="*/ 177800 h 4504933"/>
              <a:gd name="connsiteX36" fmla="*/ 4966861 w 7341761"/>
              <a:gd name="connsiteY36" fmla="*/ 406400 h 4504933"/>
              <a:gd name="connsiteX37" fmla="*/ 5017661 w 7341761"/>
              <a:gd name="connsiteY37" fmla="*/ 304800 h 4504933"/>
              <a:gd name="connsiteX38" fmla="*/ 5284361 w 7341761"/>
              <a:gd name="connsiteY38" fmla="*/ 292100 h 4504933"/>
              <a:gd name="connsiteX39" fmla="*/ 5360561 w 7341761"/>
              <a:gd name="connsiteY39" fmla="*/ 596900 h 4504933"/>
              <a:gd name="connsiteX40" fmla="*/ 5424061 w 7341761"/>
              <a:gd name="connsiteY40" fmla="*/ 419100 h 4504933"/>
              <a:gd name="connsiteX41" fmla="*/ 5665361 w 7341761"/>
              <a:gd name="connsiteY41" fmla="*/ 419100 h 4504933"/>
              <a:gd name="connsiteX42" fmla="*/ 5728861 w 7341761"/>
              <a:gd name="connsiteY42" fmla="*/ 698500 h 4504933"/>
              <a:gd name="connsiteX43" fmla="*/ 5843161 w 7341761"/>
              <a:gd name="connsiteY43" fmla="*/ 469900 h 4504933"/>
              <a:gd name="connsiteX44" fmla="*/ 6097161 w 7341761"/>
              <a:gd name="connsiteY44" fmla="*/ 469900 h 4504933"/>
              <a:gd name="connsiteX45" fmla="*/ 6211461 w 7341761"/>
              <a:gd name="connsiteY45" fmla="*/ 800100 h 4504933"/>
              <a:gd name="connsiteX46" fmla="*/ 6274961 w 7341761"/>
              <a:gd name="connsiteY46" fmla="*/ 469900 h 4504933"/>
              <a:gd name="connsiteX47" fmla="*/ 6516261 w 7341761"/>
              <a:gd name="connsiteY47" fmla="*/ 469900 h 4504933"/>
              <a:gd name="connsiteX48" fmla="*/ 7176661 w 7341761"/>
              <a:gd name="connsiteY48" fmla="*/ 2489200 h 4504933"/>
              <a:gd name="connsiteX49" fmla="*/ 7189361 w 7341761"/>
              <a:gd name="connsiteY49" fmla="*/ 3556000 h 4504933"/>
              <a:gd name="connsiteX50" fmla="*/ 2096661 w 7341761"/>
              <a:gd name="connsiteY50" fmla="*/ 4152900 h 4504933"/>
              <a:gd name="connsiteX51" fmla="*/ 7341761 w 7341761"/>
              <a:gd name="connsiteY51" fmla="*/ 4191000 h 4504933"/>
              <a:gd name="connsiteX52" fmla="*/ 7341761 w 7341761"/>
              <a:gd name="connsiteY52" fmla="*/ 12700 h 4504933"/>
              <a:gd name="connsiteX53" fmla="*/ 496461 w 7341761"/>
              <a:gd name="connsiteY53" fmla="*/ 0 h 4504933"/>
              <a:gd name="connsiteX54" fmla="*/ 534561 w 7341761"/>
              <a:gd name="connsiteY54" fmla="*/ 4127500 h 4504933"/>
              <a:gd name="connsiteX55" fmla="*/ 2073801 w 7341761"/>
              <a:gd name="connsiteY55" fmla="*/ 4180840 h 4504933"/>
              <a:gd name="connsiteX56" fmla="*/ 2096661 w 7341761"/>
              <a:gd name="connsiteY56" fmla="*/ 4165600 h 4504933"/>
              <a:gd name="connsiteX0" fmla="*/ 1600200 w 6845300"/>
              <a:gd name="connsiteY0" fmla="*/ 4165600 h 4504933"/>
              <a:gd name="connsiteX1" fmla="*/ 254000 w 6845300"/>
              <a:gd name="connsiteY1" fmla="*/ 2959100 h 4504933"/>
              <a:gd name="connsiteX2" fmla="*/ 241300 w 6845300"/>
              <a:gd name="connsiteY2" fmla="*/ 1981200 h 4504933"/>
              <a:gd name="connsiteX3" fmla="*/ 622300 w 6845300"/>
              <a:gd name="connsiteY3" fmla="*/ 254000 h 4504933"/>
              <a:gd name="connsiteX4" fmla="*/ 812800 w 6845300"/>
              <a:gd name="connsiteY4" fmla="*/ 228600 h 4504933"/>
              <a:gd name="connsiteX5" fmla="*/ 863600 w 6845300"/>
              <a:gd name="connsiteY5" fmla="*/ 381000 h 4504933"/>
              <a:gd name="connsiteX6" fmla="*/ 1041400 w 6845300"/>
              <a:gd name="connsiteY6" fmla="*/ 368300 h 4504933"/>
              <a:gd name="connsiteX7" fmla="*/ 1117600 w 6845300"/>
              <a:gd name="connsiteY7" fmla="*/ 469900 h 4504933"/>
              <a:gd name="connsiteX8" fmla="*/ 1270000 w 6845300"/>
              <a:gd name="connsiteY8" fmla="*/ 457200 h 4504933"/>
              <a:gd name="connsiteX9" fmla="*/ 1397000 w 6845300"/>
              <a:gd name="connsiteY9" fmla="*/ 558800 h 4504933"/>
              <a:gd name="connsiteX10" fmla="*/ 1524000 w 6845300"/>
              <a:gd name="connsiteY10" fmla="*/ 558800 h 4504933"/>
              <a:gd name="connsiteX11" fmla="*/ 1562100 w 6845300"/>
              <a:gd name="connsiteY11" fmla="*/ 228600 h 4504933"/>
              <a:gd name="connsiteX12" fmla="*/ 1752600 w 6845300"/>
              <a:gd name="connsiteY12" fmla="*/ 228600 h 4504933"/>
              <a:gd name="connsiteX13" fmla="*/ 1854200 w 6845300"/>
              <a:gd name="connsiteY13" fmla="*/ 330200 h 4504933"/>
              <a:gd name="connsiteX14" fmla="*/ 2019300 w 6845300"/>
              <a:gd name="connsiteY14" fmla="*/ 317500 h 4504933"/>
              <a:gd name="connsiteX15" fmla="*/ 2108200 w 6845300"/>
              <a:gd name="connsiteY15" fmla="*/ 444500 h 4504933"/>
              <a:gd name="connsiteX16" fmla="*/ 2311400 w 6845300"/>
              <a:gd name="connsiteY16" fmla="*/ 419100 h 4504933"/>
              <a:gd name="connsiteX17" fmla="*/ 2400300 w 6845300"/>
              <a:gd name="connsiteY17" fmla="*/ 520700 h 4504933"/>
              <a:gd name="connsiteX18" fmla="*/ 2451100 w 6845300"/>
              <a:gd name="connsiteY18" fmla="*/ 228600 h 4504933"/>
              <a:gd name="connsiteX19" fmla="*/ 2679700 w 6845300"/>
              <a:gd name="connsiteY19" fmla="*/ 190500 h 4504933"/>
              <a:gd name="connsiteX20" fmla="*/ 2717800 w 6845300"/>
              <a:gd name="connsiteY20" fmla="*/ 419100 h 4504933"/>
              <a:gd name="connsiteX21" fmla="*/ 2768600 w 6845300"/>
              <a:gd name="connsiteY21" fmla="*/ 342900 h 4504933"/>
              <a:gd name="connsiteX22" fmla="*/ 2971800 w 6845300"/>
              <a:gd name="connsiteY22" fmla="*/ 304800 h 4504933"/>
              <a:gd name="connsiteX23" fmla="*/ 3098800 w 6845300"/>
              <a:gd name="connsiteY23" fmla="*/ 546100 h 4504933"/>
              <a:gd name="connsiteX24" fmla="*/ 3187700 w 6845300"/>
              <a:gd name="connsiteY24" fmla="*/ 381000 h 4504933"/>
              <a:gd name="connsiteX25" fmla="*/ 3289300 w 6845300"/>
              <a:gd name="connsiteY25" fmla="*/ 368300 h 4504933"/>
              <a:gd name="connsiteX26" fmla="*/ 3302000 w 6845300"/>
              <a:gd name="connsiteY26" fmla="*/ 190500 h 4504933"/>
              <a:gd name="connsiteX27" fmla="*/ 3467100 w 6845300"/>
              <a:gd name="connsiteY27" fmla="*/ 203200 h 4504933"/>
              <a:gd name="connsiteX28" fmla="*/ 3568700 w 6845300"/>
              <a:gd name="connsiteY28" fmla="*/ 482600 h 4504933"/>
              <a:gd name="connsiteX29" fmla="*/ 3657600 w 6845300"/>
              <a:gd name="connsiteY29" fmla="*/ 482600 h 4504933"/>
              <a:gd name="connsiteX30" fmla="*/ 3733800 w 6845300"/>
              <a:gd name="connsiteY30" fmla="*/ 304800 h 4504933"/>
              <a:gd name="connsiteX31" fmla="*/ 3911600 w 6845300"/>
              <a:gd name="connsiteY31" fmla="*/ 330200 h 4504933"/>
              <a:gd name="connsiteX32" fmla="*/ 3949700 w 6845300"/>
              <a:gd name="connsiteY32" fmla="*/ 520700 h 4504933"/>
              <a:gd name="connsiteX33" fmla="*/ 4013200 w 6845300"/>
              <a:gd name="connsiteY33" fmla="*/ 520700 h 4504933"/>
              <a:gd name="connsiteX34" fmla="*/ 4152900 w 6845300"/>
              <a:gd name="connsiteY34" fmla="*/ 177800 h 4504933"/>
              <a:gd name="connsiteX35" fmla="*/ 4356100 w 6845300"/>
              <a:gd name="connsiteY35" fmla="*/ 177800 h 4504933"/>
              <a:gd name="connsiteX36" fmla="*/ 4470400 w 6845300"/>
              <a:gd name="connsiteY36" fmla="*/ 406400 h 4504933"/>
              <a:gd name="connsiteX37" fmla="*/ 4521200 w 6845300"/>
              <a:gd name="connsiteY37" fmla="*/ 304800 h 4504933"/>
              <a:gd name="connsiteX38" fmla="*/ 4787900 w 6845300"/>
              <a:gd name="connsiteY38" fmla="*/ 292100 h 4504933"/>
              <a:gd name="connsiteX39" fmla="*/ 4864100 w 6845300"/>
              <a:gd name="connsiteY39" fmla="*/ 596900 h 4504933"/>
              <a:gd name="connsiteX40" fmla="*/ 4927600 w 6845300"/>
              <a:gd name="connsiteY40" fmla="*/ 419100 h 4504933"/>
              <a:gd name="connsiteX41" fmla="*/ 5168900 w 6845300"/>
              <a:gd name="connsiteY41" fmla="*/ 419100 h 4504933"/>
              <a:gd name="connsiteX42" fmla="*/ 5232400 w 6845300"/>
              <a:gd name="connsiteY42" fmla="*/ 698500 h 4504933"/>
              <a:gd name="connsiteX43" fmla="*/ 5346700 w 6845300"/>
              <a:gd name="connsiteY43" fmla="*/ 469900 h 4504933"/>
              <a:gd name="connsiteX44" fmla="*/ 5600700 w 6845300"/>
              <a:gd name="connsiteY44" fmla="*/ 469900 h 4504933"/>
              <a:gd name="connsiteX45" fmla="*/ 5715000 w 6845300"/>
              <a:gd name="connsiteY45" fmla="*/ 800100 h 4504933"/>
              <a:gd name="connsiteX46" fmla="*/ 5778500 w 6845300"/>
              <a:gd name="connsiteY46" fmla="*/ 469900 h 4504933"/>
              <a:gd name="connsiteX47" fmla="*/ 6019800 w 6845300"/>
              <a:gd name="connsiteY47" fmla="*/ 469900 h 4504933"/>
              <a:gd name="connsiteX48" fmla="*/ 6680200 w 6845300"/>
              <a:gd name="connsiteY48" fmla="*/ 2489200 h 4504933"/>
              <a:gd name="connsiteX49" fmla="*/ 6692900 w 6845300"/>
              <a:gd name="connsiteY49" fmla="*/ 3556000 h 4504933"/>
              <a:gd name="connsiteX50" fmla="*/ 1600200 w 6845300"/>
              <a:gd name="connsiteY50" fmla="*/ 4152900 h 4504933"/>
              <a:gd name="connsiteX51" fmla="*/ 6845300 w 6845300"/>
              <a:gd name="connsiteY51" fmla="*/ 4191000 h 4504933"/>
              <a:gd name="connsiteX52" fmla="*/ 6845300 w 6845300"/>
              <a:gd name="connsiteY52" fmla="*/ 12700 h 4504933"/>
              <a:gd name="connsiteX53" fmla="*/ 0 w 6845300"/>
              <a:gd name="connsiteY53" fmla="*/ 0 h 4504933"/>
              <a:gd name="connsiteX54" fmla="*/ 38100 w 6845300"/>
              <a:gd name="connsiteY54" fmla="*/ 4127500 h 4504933"/>
              <a:gd name="connsiteX55" fmla="*/ 1577340 w 6845300"/>
              <a:gd name="connsiteY55" fmla="*/ 4180840 h 4504933"/>
              <a:gd name="connsiteX56" fmla="*/ 1600200 w 6845300"/>
              <a:gd name="connsiteY56" fmla="*/ 4165600 h 4504933"/>
              <a:gd name="connsiteX0" fmla="*/ 1600200 w 6845300"/>
              <a:gd name="connsiteY0" fmla="*/ 4165600 h 4191000"/>
              <a:gd name="connsiteX1" fmla="*/ 254000 w 6845300"/>
              <a:gd name="connsiteY1" fmla="*/ 2959100 h 4191000"/>
              <a:gd name="connsiteX2" fmla="*/ 241300 w 6845300"/>
              <a:gd name="connsiteY2" fmla="*/ 1981200 h 4191000"/>
              <a:gd name="connsiteX3" fmla="*/ 622300 w 6845300"/>
              <a:gd name="connsiteY3" fmla="*/ 254000 h 4191000"/>
              <a:gd name="connsiteX4" fmla="*/ 812800 w 6845300"/>
              <a:gd name="connsiteY4" fmla="*/ 228600 h 4191000"/>
              <a:gd name="connsiteX5" fmla="*/ 863600 w 6845300"/>
              <a:gd name="connsiteY5" fmla="*/ 381000 h 4191000"/>
              <a:gd name="connsiteX6" fmla="*/ 1041400 w 6845300"/>
              <a:gd name="connsiteY6" fmla="*/ 368300 h 4191000"/>
              <a:gd name="connsiteX7" fmla="*/ 1117600 w 6845300"/>
              <a:gd name="connsiteY7" fmla="*/ 469900 h 4191000"/>
              <a:gd name="connsiteX8" fmla="*/ 1270000 w 6845300"/>
              <a:gd name="connsiteY8" fmla="*/ 457200 h 4191000"/>
              <a:gd name="connsiteX9" fmla="*/ 1397000 w 6845300"/>
              <a:gd name="connsiteY9" fmla="*/ 558800 h 4191000"/>
              <a:gd name="connsiteX10" fmla="*/ 1524000 w 6845300"/>
              <a:gd name="connsiteY10" fmla="*/ 558800 h 4191000"/>
              <a:gd name="connsiteX11" fmla="*/ 1562100 w 6845300"/>
              <a:gd name="connsiteY11" fmla="*/ 228600 h 4191000"/>
              <a:gd name="connsiteX12" fmla="*/ 1752600 w 6845300"/>
              <a:gd name="connsiteY12" fmla="*/ 228600 h 4191000"/>
              <a:gd name="connsiteX13" fmla="*/ 1854200 w 6845300"/>
              <a:gd name="connsiteY13" fmla="*/ 330200 h 4191000"/>
              <a:gd name="connsiteX14" fmla="*/ 2019300 w 6845300"/>
              <a:gd name="connsiteY14" fmla="*/ 317500 h 4191000"/>
              <a:gd name="connsiteX15" fmla="*/ 2108200 w 6845300"/>
              <a:gd name="connsiteY15" fmla="*/ 444500 h 4191000"/>
              <a:gd name="connsiteX16" fmla="*/ 2311400 w 6845300"/>
              <a:gd name="connsiteY16" fmla="*/ 419100 h 4191000"/>
              <a:gd name="connsiteX17" fmla="*/ 2400300 w 6845300"/>
              <a:gd name="connsiteY17" fmla="*/ 520700 h 4191000"/>
              <a:gd name="connsiteX18" fmla="*/ 2451100 w 6845300"/>
              <a:gd name="connsiteY18" fmla="*/ 228600 h 4191000"/>
              <a:gd name="connsiteX19" fmla="*/ 2679700 w 6845300"/>
              <a:gd name="connsiteY19" fmla="*/ 190500 h 4191000"/>
              <a:gd name="connsiteX20" fmla="*/ 2717800 w 6845300"/>
              <a:gd name="connsiteY20" fmla="*/ 419100 h 4191000"/>
              <a:gd name="connsiteX21" fmla="*/ 2768600 w 6845300"/>
              <a:gd name="connsiteY21" fmla="*/ 342900 h 4191000"/>
              <a:gd name="connsiteX22" fmla="*/ 2971800 w 6845300"/>
              <a:gd name="connsiteY22" fmla="*/ 304800 h 4191000"/>
              <a:gd name="connsiteX23" fmla="*/ 3098800 w 6845300"/>
              <a:gd name="connsiteY23" fmla="*/ 546100 h 4191000"/>
              <a:gd name="connsiteX24" fmla="*/ 3187700 w 6845300"/>
              <a:gd name="connsiteY24" fmla="*/ 381000 h 4191000"/>
              <a:gd name="connsiteX25" fmla="*/ 3289300 w 6845300"/>
              <a:gd name="connsiteY25" fmla="*/ 368300 h 4191000"/>
              <a:gd name="connsiteX26" fmla="*/ 3302000 w 6845300"/>
              <a:gd name="connsiteY26" fmla="*/ 190500 h 4191000"/>
              <a:gd name="connsiteX27" fmla="*/ 3467100 w 6845300"/>
              <a:gd name="connsiteY27" fmla="*/ 203200 h 4191000"/>
              <a:gd name="connsiteX28" fmla="*/ 3568700 w 6845300"/>
              <a:gd name="connsiteY28" fmla="*/ 482600 h 4191000"/>
              <a:gd name="connsiteX29" fmla="*/ 3657600 w 6845300"/>
              <a:gd name="connsiteY29" fmla="*/ 482600 h 4191000"/>
              <a:gd name="connsiteX30" fmla="*/ 3733800 w 6845300"/>
              <a:gd name="connsiteY30" fmla="*/ 304800 h 4191000"/>
              <a:gd name="connsiteX31" fmla="*/ 3911600 w 6845300"/>
              <a:gd name="connsiteY31" fmla="*/ 330200 h 4191000"/>
              <a:gd name="connsiteX32" fmla="*/ 3949700 w 6845300"/>
              <a:gd name="connsiteY32" fmla="*/ 520700 h 4191000"/>
              <a:gd name="connsiteX33" fmla="*/ 4013200 w 6845300"/>
              <a:gd name="connsiteY33" fmla="*/ 520700 h 4191000"/>
              <a:gd name="connsiteX34" fmla="*/ 4152900 w 6845300"/>
              <a:gd name="connsiteY34" fmla="*/ 177800 h 4191000"/>
              <a:gd name="connsiteX35" fmla="*/ 4356100 w 6845300"/>
              <a:gd name="connsiteY35" fmla="*/ 177800 h 4191000"/>
              <a:gd name="connsiteX36" fmla="*/ 4470400 w 6845300"/>
              <a:gd name="connsiteY36" fmla="*/ 406400 h 4191000"/>
              <a:gd name="connsiteX37" fmla="*/ 4521200 w 6845300"/>
              <a:gd name="connsiteY37" fmla="*/ 304800 h 4191000"/>
              <a:gd name="connsiteX38" fmla="*/ 4787900 w 6845300"/>
              <a:gd name="connsiteY38" fmla="*/ 292100 h 4191000"/>
              <a:gd name="connsiteX39" fmla="*/ 4864100 w 6845300"/>
              <a:gd name="connsiteY39" fmla="*/ 596900 h 4191000"/>
              <a:gd name="connsiteX40" fmla="*/ 4927600 w 6845300"/>
              <a:gd name="connsiteY40" fmla="*/ 419100 h 4191000"/>
              <a:gd name="connsiteX41" fmla="*/ 5168900 w 6845300"/>
              <a:gd name="connsiteY41" fmla="*/ 419100 h 4191000"/>
              <a:gd name="connsiteX42" fmla="*/ 5232400 w 6845300"/>
              <a:gd name="connsiteY42" fmla="*/ 698500 h 4191000"/>
              <a:gd name="connsiteX43" fmla="*/ 5346700 w 6845300"/>
              <a:gd name="connsiteY43" fmla="*/ 469900 h 4191000"/>
              <a:gd name="connsiteX44" fmla="*/ 5600700 w 6845300"/>
              <a:gd name="connsiteY44" fmla="*/ 469900 h 4191000"/>
              <a:gd name="connsiteX45" fmla="*/ 5715000 w 6845300"/>
              <a:gd name="connsiteY45" fmla="*/ 800100 h 4191000"/>
              <a:gd name="connsiteX46" fmla="*/ 5778500 w 6845300"/>
              <a:gd name="connsiteY46" fmla="*/ 469900 h 4191000"/>
              <a:gd name="connsiteX47" fmla="*/ 6019800 w 6845300"/>
              <a:gd name="connsiteY47" fmla="*/ 469900 h 4191000"/>
              <a:gd name="connsiteX48" fmla="*/ 6680200 w 6845300"/>
              <a:gd name="connsiteY48" fmla="*/ 2489200 h 4191000"/>
              <a:gd name="connsiteX49" fmla="*/ 6692900 w 6845300"/>
              <a:gd name="connsiteY49" fmla="*/ 3556000 h 4191000"/>
              <a:gd name="connsiteX50" fmla="*/ 1600200 w 6845300"/>
              <a:gd name="connsiteY50" fmla="*/ 4152900 h 4191000"/>
              <a:gd name="connsiteX51" fmla="*/ 6845300 w 6845300"/>
              <a:gd name="connsiteY51" fmla="*/ 4191000 h 4191000"/>
              <a:gd name="connsiteX52" fmla="*/ 6845300 w 6845300"/>
              <a:gd name="connsiteY52" fmla="*/ 12700 h 4191000"/>
              <a:gd name="connsiteX53" fmla="*/ 0 w 6845300"/>
              <a:gd name="connsiteY53" fmla="*/ 0 h 4191000"/>
              <a:gd name="connsiteX54" fmla="*/ 38100 w 6845300"/>
              <a:gd name="connsiteY54" fmla="*/ 4127500 h 4191000"/>
              <a:gd name="connsiteX55" fmla="*/ 1577340 w 6845300"/>
              <a:gd name="connsiteY55" fmla="*/ 4180840 h 4191000"/>
              <a:gd name="connsiteX56" fmla="*/ 1600200 w 6845300"/>
              <a:gd name="connsiteY56" fmla="*/ 4165600 h 4191000"/>
              <a:gd name="connsiteX0" fmla="*/ 1478280 w 6845300"/>
              <a:gd name="connsiteY0" fmla="*/ 3990340 h 4191000"/>
              <a:gd name="connsiteX1" fmla="*/ 254000 w 6845300"/>
              <a:gd name="connsiteY1" fmla="*/ 2959100 h 4191000"/>
              <a:gd name="connsiteX2" fmla="*/ 241300 w 6845300"/>
              <a:gd name="connsiteY2" fmla="*/ 1981200 h 4191000"/>
              <a:gd name="connsiteX3" fmla="*/ 622300 w 6845300"/>
              <a:gd name="connsiteY3" fmla="*/ 254000 h 4191000"/>
              <a:gd name="connsiteX4" fmla="*/ 812800 w 6845300"/>
              <a:gd name="connsiteY4" fmla="*/ 228600 h 4191000"/>
              <a:gd name="connsiteX5" fmla="*/ 863600 w 6845300"/>
              <a:gd name="connsiteY5" fmla="*/ 381000 h 4191000"/>
              <a:gd name="connsiteX6" fmla="*/ 1041400 w 6845300"/>
              <a:gd name="connsiteY6" fmla="*/ 368300 h 4191000"/>
              <a:gd name="connsiteX7" fmla="*/ 1117600 w 6845300"/>
              <a:gd name="connsiteY7" fmla="*/ 469900 h 4191000"/>
              <a:gd name="connsiteX8" fmla="*/ 1270000 w 6845300"/>
              <a:gd name="connsiteY8" fmla="*/ 457200 h 4191000"/>
              <a:gd name="connsiteX9" fmla="*/ 1397000 w 6845300"/>
              <a:gd name="connsiteY9" fmla="*/ 558800 h 4191000"/>
              <a:gd name="connsiteX10" fmla="*/ 1524000 w 6845300"/>
              <a:gd name="connsiteY10" fmla="*/ 558800 h 4191000"/>
              <a:gd name="connsiteX11" fmla="*/ 1562100 w 6845300"/>
              <a:gd name="connsiteY11" fmla="*/ 228600 h 4191000"/>
              <a:gd name="connsiteX12" fmla="*/ 1752600 w 6845300"/>
              <a:gd name="connsiteY12" fmla="*/ 228600 h 4191000"/>
              <a:gd name="connsiteX13" fmla="*/ 1854200 w 6845300"/>
              <a:gd name="connsiteY13" fmla="*/ 330200 h 4191000"/>
              <a:gd name="connsiteX14" fmla="*/ 2019300 w 6845300"/>
              <a:gd name="connsiteY14" fmla="*/ 317500 h 4191000"/>
              <a:gd name="connsiteX15" fmla="*/ 2108200 w 6845300"/>
              <a:gd name="connsiteY15" fmla="*/ 444500 h 4191000"/>
              <a:gd name="connsiteX16" fmla="*/ 2311400 w 6845300"/>
              <a:gd name="connsiteY16" fmla="*/ 419100 h 4191000"/>
              <a:gd name="connsiteX17" fmla="*/ 2400300 w 6845300"/>
              <a:gd name="connsiteY17" fmla="*/ 520700 h 4191000"/>
              <a:gd name="connsiteX18" fmla="*/ 2451100 w 6845300"/>
              <a:gd name="connsiteY18" fmla="*/ 228600 h 4191000"/>
              <a:gd name="connsiteX19" fmla="*/ 2679700 w 6845300"/>
              <a:gd name="connsiteY19" fmla="*/ 190500 h 4191000"/>
              <a:gd name="connsiteX20" fmla="*/ 2717800 w 6845300"/>
              <a:gd name="connsiteY20" fmla="*/ 419100 h 4191000"/>
              <a:gd name="connsiteX21" fmla="*/ 2768600 w 6845300"/>
              <a:gd name="connsiteY21" fmla="*/ 342900 h 4191000"/>
              <a:gd name="connsiteX22" fmla="*/ 2971800 w 6845300"/>
              <a:gd name="connsiteY22" fmla="*/ 304800 h 4191000"/>
              <a:gd name="connsiteX23" fmla="*/ 3098800 w 6845300"/>
              <a:gd name="connsiteY23" fmla="*/ 546100 h 4191000"/>
              <a:gd name="connsiteX24" fmla="*/ 3187700 w 6845300"/>
              <a:gd name="connsiteY24" fmla="*/ 381000 h 4191000"/>
              <a:gd name="connsiteX25" fmla="*/ 3289300 w 6845300"/>
              <a:gd name="connsiteY25" fmla="*/ 368300 h 4191000"/>
              <a:gd name="connsiteX26" fmla="*/ 3302000 w 6845300"/>
              <a:gd name="connsiteY26" fmla="*/ 190500 h 4191000"/>
              <a:gd name="connsiteX27" fmla="*/ 3467100 w 6845300"/>
              <a:gd name="connsiteY27" fmla="*/ 203200 h 4191000"/>
              <a:gd name="connsiteX28" fmla="*/ 3568700 w 6845300"/>
              <a:gd name="connsiteY28" fmla="*/ 482600 h 4191000"/>
              <a:gd name="connsiteX29" fmla="*/ 3657600 w 6845300"/>
              <a:gd name="connsiteY29" fmla="*/ 482600 h 4191000"/>
              <a:gd name="connsiteX30" fmla="*/ 3733800 w 6845300"/>
              <a:gd name="connsiteY30" fmla="*/ 304800 h 4191000"/>
              <a:gd name="connsiteX31" fmla="*/ 3911600 w 6845300"/>
              <a:gd name="connsiteY31" fmla="*/ 330200 h 4191000"/>
              <a:gd name="connsiteX32" fmla="*/ 3949700 w 6845300"/>
              <a:gd name="connsiteY32" fmla="*/ 520700 h 4191000"/>
              <a:gd name="connsiteX33" fmla="*/ 4013200 w 6845300"/>
              <a:gd name="connsiteY33" fmla="*/ 520700 h 4191000"/>
              <a:gd name="connsiteX34" fmla="*/ 4152900 w 6845300"/>
              <a:gd name="connsiteY34" fmla="*/ 177800 h 4191000"/>
              <a:gd name="connsiteX35" fmla="*/ 4356100 w 6845300"/>
              <a:gd name="connsiteY35" fmla="*/ 177800 h 4191000"/>
              <a:gd name="connsiteX36" fmla="*/ 4470400 w 6845300"/>
              <a:gd name="connsiteY36" fmla="*/ 406400 h 4191000"/>
              <a:gd name="connsiteX37" fmla="*/ 4521200 w 6845300"/>
              <a:gd name="connsiteY37" fmla="*/ 304800 h 4191000"/>
              <a:gd name="connsiteX38" fmla="*/ 4787900 w 6845300"/>
              <a:gd name="connsiteY38" fmla="*/ 292100 h 4191000"/>
              <a:gd name="connsiteX39" fmla="*/ 4864100 w 6845300"/>
              <a:gd name="connsiteY39" fmla="*/ 596900 h 4191000"/>
              <a:gd name="connsiteX40" fmla="*/ 4927600 w 6845300"/>
              <a:gd name="connsiteY40" fmla="*/ 419100 h 4191000"/>
              <a:gd name="connsiteX41" fmla="*/ 5168900 w 6845300"/>
              <a:gd name="connsiteY41" fmla="*/ 419100 h 4191000"/>
              <a:gd name="connsiteX42" fmla="*/ 5232400 w 6845300"/>
              <a:gd name="connsiteY42" fmla="*/ 698500 h 4191000"/>
              <a:gd name="connsiteX43" fmla="*/ 5346700 w 6845300"/>
              <a:gd name="connsiteY43" fmla="*/ 469900 h 4191000"/>
              <a:gd name="connsiteX44" fmla="*/ 5600700 w 6845300"/>
              <a:gd name="connsiteY44" fmla="*/ 469900 h 4191000"/>
              <a:gd name="connsiteX45" fmla="*/ 5715000 w 6845300"/>
              <a:gd name="connsiteY45" fmla="*/ 800100 h 4191000"/>
              <a:gd name="connsiteX46" fmla="*/ 5778500 w 6845300"/>
              <a:gd name="connsiteY46" fmla="*/ 469900 h 4191000"/>
              <a:gd name="connsiteX47" fmla="*/ 6019800 w 6845300"/>
              <a:gd name="connsiteY47" fmla="*/ 469900 h 4191000"/>
              <a:gd name="connsiteX48" fmla="*/ 6680200 w 6845300"/>
              <a:gd name="connsiteY48" fmla="*/ 2489200 h 4191000"/>
              <a:gd name="connsiteX49" fmla="*/ 6692900 w 6845300"/>
              <a:gd name="connsiteY49" fmla="*/ 3556000 h 4191000"/>
              <a:gd name="connsiteX50" fmla="*/ 1600200 w 6845300"/>
              <a:gd name="connsiteY50" fmla="*/ 4152900 h 4191000"/>
              <a:gd name="connsiteX51" fmla="*/ 6845300 w 6845300"/>
              <a:gd name="connsiteY51" fmla="*/ 4191000 h 4191000"/>
              <a:gd name="connsiteX52" fmla="*/ 6845300 w 6845300"/>
              <a:gd name="connsiteY52" fmla="*/ 12700 h 4191000"/>
              <a:gd name="connsiteX53" fmla="*/ 0 w 6845300"/>
              <a:gd name="connsiteY53" fmla="*/ 0 h 4191000"/>
              <a:gd name="connsiteX54" fmla="*/ 38100 w 6845300"/>
              <a:gd name="connsiteY54" fmla="*/ 4127500 h 4191000"/>
              <a:gd name="connsiteX55" fmla="*/ 1577340 w 6845300"/>
              <a:gd name="connsiteY55" fmla="*/ 4180840 h 4191000"/>
              <a:gd name="connsiteX56" fmla="*/ 1478280 w 6845300"/>
              <a:gd name="connsiteY56" fmla="*/ 3990340 h 4191000"/>
              <a:gd name="connsiteX0" fmla="*/ 1478280 w 6845300"/>
              <a:gd name="connsiteY0" fmla="*/ 3990340 h 4279900"/>
              <a:gd name="connsiteX1" fmla="*/ 254000 w 6845300"/>
              <a:gd name="connsiteY1" fmla="*/ 2959100 h 4279900"/>
              <a:gd name="connsiteX2" fmla="*/ 241300 w 6845300"/>
              <a:gd name="connsiteY2" fmla="*/ 1981200 h 4279900"/>
              <a:gd name="connsiteX3" fmla="*/ 622300 w 6845300"/>
              <a:gd name="connsiteY3" fmla="*/ 254000 h 4279900"/>
              <a:gd name="connsiteX4" fmla="*/ 812800 w 6845300"/>
              <a:gd name="connsiteY4" fmla="*/ 228600 h 4279900"/>
              <a:gd name="connsiteX5" fmla="*/ 863600 w 6845300"/>
              <a:gd name="connsiteY5" fmla="*/ 381000 h 4279900"/>
              <a:gd name="connsiteX6" fmla="*/ 1041400 w 6845300"/>
              <a:gd name="connsiteY6" fmla="*/ 368300 h 4279900"/>
              <a:gd name="connsiteX7" fmla="*/ 1117600 w 6845300"/>
              <a:gd name="connsiteY7" fmla="*/ 469900 h 4279900"/>
              <a:gd name="connsiteX8" fmla="*/ 1270000 w 6845300"/>
              <a:gd name="connsiteY8" fmla="*/ 457200 h 4279900"/>
              <a:gd name="connsiteX9" fmla="*/ 1397000 w 6845300"/>
              <a:gd name="connsiteY9" fmla="*/ 558800 h 4279900"/>
              <a:gd name="connsiteX10" fmla="*/ 1524000 w 6845300"/>
              <a:gd name="connsiteY10" fmla="*/ 558800 h 4279900"/>
              <a:gd name="connsiteX11" fmla="*/ 1562100 w 6845300"/>
              <a:gd name="connsiteY11" fmla="*/ 228600 h 4279900"/>
              <a:gd name="connsiteX12" fmla="*/ 1752600 w 6845300"/>
              <a:gd name="connsiteY12" fmla="*/ 228600 h 4279900"/>
              <a:gd name="connsiteX13" fmla="*/ 1854200 w 6845300"/>
              <a:gd name="connsiteY13" fmla="*/ 330200 h 4279900"/>
              <a:gd name="connsiteX14" fmla="*/ 2019300 w 6845300"/>
              <a:gd name="connsiteY14" fmla="*/ 317500 h 4279900"/>
              <a:gd name="connsiteX15" fmla="*/ 2108200 w 6845300"/>
              <a:gd name="connsiteY15" fmla="*/ 444500 h 4279900"/>
              <a:gd name="connsiteX16" fmla="*/ 2311400 w 6845300"/>
              <a:gd name="connsiteY16" fmla="*/ 419100 h 4279900"/>
              <a:gd name="connsiteX17" fmla="*/ 2400300 w 6845300"/>
              <a:gd name="connsiteY17" fmla="*/ 520700 h 4279900"/>
              <a:gd name="connsiteX18" fmla="*/ 2451100 w 6845300"/>
              <a:gd name="connsiteY18" fmla="*/ 228600 h 4279900"/>
              <a:gd name="connsiteX19" fmla="*/ 2679700 w 6845300"/>
              <a:gd name="connsiteY19" fmla="*/ 190500 h 4279900"/>
              <a:gd name="connsiteX20" fmla="*/ 2717800 w 6845300"/>
              <a:gd name="connsiteY20" fmla="*/ 419100 h 4279900"/>
              <a:gd name="connsiteX21" fmla="*/ 2768600 w 6845300"/>
              <a:gd name="connsiteY21" fmla="*/ 342900 h 4279900"/>
              <a:gd name="connsiteX22" fmla="*/ 2971800 w 6845300"/>
              <a:gd name="connsiteY22" fmla="*/ 304800 h 4279900"/>
              <a:gd name="connsiteX23" fmla="*/ 3098800 w 6845300"/>
              <a:gd name="connsiteY23" fmla="*/ 546100 h 4279900"/>
              <a:gd name="connsiteX24" fmla="*/ 3187700 w 6845300"/>
              <a:gd name="connsiteY24" fmla="*/ 381000 h 4279900"/>
              <a:gd name="connsiteX25" fmla="*/ 3289300 w 6845300"/>
              <a:gd name="connsiteY25" fmla="*/ 368300 h 4279900"/>
              <a:gd name="connsiteX26" fmla="*/ 3302000 w 6845300"/>
              <a:gd name="connsiteY26" fmla="*/ 190500 h 4279900"/>
              <a:gd name="connsiteX27" fmla="*/ 3467100 w 6845300"/>
              <a:gd name="connsiteY27" fmla="*/ 203200 h 4279900"/>
              <a:gd name="connsiteX28" fmla="*/ 3568700 w 6845300"/>
              <a:gd name="connsiteY28" fmla="*/ 482600 h 4279900"/>
              <a:gd name="connsiteX29" fmla="*/ 3657600 w 6845300"/>
              <a:gd name="connsiteY29" fmla="*/ 482600 h 4279900"/>
              <a:gd name="connsiteX30" fmla="*/ 3733800 w 6845300"/>
              <a:gd name="connsiteY30" fmla="*/ 304800 h 4279900"/>
              <a:gd name="connsiteX31" fmla="*/ 3911600 w 6845300"/>
              <a:gd name="connsiteY31" fmla="*/ 330200 h 4279900"/>
              <a:gd name="connsiteX32" fmla="*/ 3949700 w 6845300"/>
              <a:gd name="connsiteY32" fmla="*/ 520700 h 4279900"/>
              <a:gd name="connsiteX33" fmla="*/ 4013200 w 6845300"/>
              <a:gd name="connsiteY33" fmla="*/ 520700 h 4279900"/>
              <a:gd name="connsiteX34" fmla="*/ 4152900 w 6845300"/>
              <a:gd name="connsiteY34" fmla="*/ 177800 h 4279900"/>
              <a:gd name="connsiteX35" fmla="*/ 4356100 w 6845300"/>
              <a:gd name="connsiteY35" fmla="*/ 177800 h 4279900"/>
              <a:gd name="connsiteX36" fmla="*/ 4470400 w 6845300"/>
              <a:gd name="connsiteY36" fmla="*/ 406400 h 4279900"/>
              <a:gd name="connsiteX37" fmla="*/ 4521200 w 6845300"/>
              <a:gd name="connsiteY37" fmla="*/ 304800 h 4279900"/>
              <a:gd name="connsiteX38" fmla="*/ 4787900 w 6845300"/>
              <a:gd name="connsiteY38" fmla="*/ 292100 h 4279900"/>
              <a:gd name="connsiteX39" fmla="*/ 4864100 w 6845300"/>
              <a:gd name="connsiteY39" fmla="*/ 596900 h 4279900"/>
              <a:gd name="connsiteX40" fmla="*/ 4927600 w 6845300"/>
              <a:gd name="connsiteY40" fmla="*/ 419100 h 4279900"/>
              <a:gd name="connsiteX41" fmla="*/ 5168900 w 6845300"/>
              <a:gd name="connsiteY41" fmla="*/ 419100 h 4279900"/>
              <a:gd name="connsiteX42" fmla="*/ 5232400 w 6845300"/>
              <a:gd name="connsiteY42" fmla="*/ 698500 h 4279900"/>
              <a:gd name="connsiteX43" fmla="*/ 5346700 w 6845300"/>
              <a:gd name="connsiteY43" fmla="*/ 469900 h 4279900"/>
              <a:gd name="connsiteX44" fmla="*/ 5600700 w 6845300"/>
              <a:gd name="connsiteY44" fmla="*/ 469900 h 4279900"/>
              <a:gd name="connsiteX45" fmla="*/ 5715000 w 6845300"/>
              <a:gd name="connsiteY45" fmla="*/ 800100 h 4279900"/>
              <a:gd name="connsiteX46" fmla="*/ 5778500 w 6845300"/>
              <a:gd name="connsiteY46" fmla="*/ 469900 h 4279900"/>
              <a:gd name="connsiteX47" fmla="*/ 6019800 w 6845300"/>
              <a:gd name="connsiteY47" fmla="*/ 469900 h 4279900"/>
              <a:gd name="connsiteX48" fmla="*/ 6680200 w 6845300"/>
              <a:gd name="connsiteY48" fmla="*/ 2489200 h 4279900"/>
              <a:gd name="connsiteX49" fmla="*/ 6692900 w 6845300"/>
              <a:gd name="connsiteY49" fmla="*/ 3556000 h 4279900"/>
              <a:gd name="connsiteX50" fmla="*/ 1600200 w 6845300"/>
              <a:gd name="connsiteY50" fmla="*/ 4152900 h 4279900"/>
              <a:gd name="connsiteX51" fmla="*/ 6845300 w 6845300"/>
              <a:gd name="connsiteY51" fmla="*/ 4191000 h 4279900"/>
              <a:gd name="connsiteX52" fmla="*/ 6845300 w 6845300"/>
              <a:gd name="connsiteY52" fmla="*/ 12700 h 4279900"/>
              <a:gd name="connsiteX53" fmla="*/ 0 w 6845300"/>
              <a:gd name="connsiteY53" fmla="*/ 0 h 4279900"/>
              <a:gd name="connsiteX54" fmla="*/ 38100 w 6845300"/>
              <a:gd name="connsiteY54" fmla="*/ 4127500 h 4279900"/>
              <a:gd name="connsiteX55" fmla="*/ 1463040 w 6845300"/>
              <a:gd name="connsiteY55" fmla="*/ 4279900 h 4279900"/>
              <a:gd name="connsiteX56" fmla="*/ 1478280 w 6845300"/>
              <a:gd name="connsiteY56" fmla="*/ 3990340 h 4279900"/>
              <a:gd name="connsiteX0" fmla="*/ 1569720 w 6845300"/>
              <a:gd name="connsiteY0" fmla="*/ 4135120 h 4279900"/>
              <a:gd name="connsiteX1" fmla="*/ 254000 w 6845300"/>
              <a:gd name="connsiteY1" fmla="*/ 2959100 h 4279900"/>
              <a:gd name="connsiteX2" fmla="*/ 241300 w 6845300"/>
              <a:gd name="connsiteY2" fmla="*/ 1981200 h 4279900"/>
              <a:gd name="connsiteX3" fmla="*/ 622300 w 6845300"/>
              <a:gd name="connsiteY3" fmla="*/ 254000 h 4279900"/>
              <a:gd name="connsiteX4" fmla="*/ 812800 w 6845300"/>
              <a:gd name="connsiteY4" fmla="*/ 228600 h 4279900"/>
              <a:gd name="connsiteX5" fmla="*/ 863600 w 6845300"/>
              <a:gd name="connsiteY5" fmla="*/ 381000 h 4279900"/>
              <a:gd name="connsiteX6" fmla="*/ 1041400 w 6845300"/>
              <a:gd name="connsiteY6" fmla="*/ 368300 h 4279900"/>
              <a:gd name="connsiteX7" fmla="*/ 1117600 w 6845300"/>
              <a:gd name="connsiteY7" fmla="*/ 469900 h 4279900"/>
              <a:gd name="connsiteX8" fmla="*/ 1270000 w 6845300"/>
              <a:gd name="connsiteY8" fmla="*/ 457200 h 4279900"/>
              <a:gd name="connsiteX9" fmla="*/ 1397000 w 6845300"/>
              <a:gd name="connsiteY9" fmla="*/ 558800 h 4279900"/>
              <a:gd name="connsiteX10" fmla="*/ 1524000 w 6845300"/>
              <a:gd name="connsiteY10" fmla="*/ 558800 h 4279900"/>
              <a:gd name="connsiteX11" fmla="*/ 1562100 w 6845300"/>
              <a:gd name="connsiteY11" fmla="*/ 228600 h 4279900"/>
              <a:gd name="connsiteX12" fmla="*/ 1752600 w 6845300"/>
              <a:gd name="connsiteY12" fmla="*/ 228600 h 4279900"/>
              <a:gd name="connsiteX13" fmla="*/ 1854200 w 6845300"/>
              <a:gd name="connsiteY13" fmla="*/ 330200 h 4279900"/>
              <a:gd name="connsiteX14" fmla="*/ 2019300 w 6845300"/>
              <a:gd name="connsiteY14" fmla="*/ 317500 h 4279900"/>
              <a:gd name="connsiteX15" fmla="*/ 2108200 w 6845300"/>
              <a:gd name="connsiteY15" fmla="*/ 444500 h 4279900"/>
              <a:gd name="connsiteX16" fmla="*/ 2311400 w 6845300"/>
              <a:gd name="connsiteY16" fmla="*/ 419100 h 4279900"/>
              <a:gd name="connsiteX17" fmla="*/ 2400300 w 6845300"/>
              <a:gd name="connsiteY17" fmla="*/ 520700 h 4279900"/>
              <a:gd name="connsiteX18" fmla="*/ 2451100 w 6845300"/>
              <a:gd name="connsiteY18" fmla="*/ 228600 h 4279900"/>
              <a:gd name="connsiteX19" fmla="*/ 2679700 w 6845300"/>
              <a:gd name="connsiteY19" fmla="*/ 190500 h 4279900"/>
              <a:gd name="connsiteX20" fmla="*/ 2717800 w 6845300"/>
              <a:gd name="connsiteY20" fmla="*/ 419100 h 4279900"/>
              <a:gd name="connsiteX21" fmla="*/ 2768600 w 6845300"/>
              <a:gd name="connsiteY21" fmla="*/ 342900 h 4279900"/>
              <a:gd name="connsiteX22" fmla="*/ 2971800 w 6845300"/>
              <a:gd name="connsiteY22" fmla="*/ 304800 h 4279900"/>
              <a:gd name="connsiteX23" fmla="*/ 3098800 w 6845300"/>
              <a:gd name="connsiteY23" fmla="*/ 546100 h 4279900"/>
              <a:gd name="connsiteX24" fmla="*/ 3187700 w 6845300"/>
              <a:gd name="connsiteY24" fmla="*/ 381000 h 4279900"/>
              <a:gd name="connsiteX25" fmla="*/ 3289300 w 6845300"/>
              <a:gd name="connsiteY25" fmla="*/ 368300 h 4279900"/>
              <a:gd name="connsiteX26" fmla="*/ 3302000 w 6845300"/>
              <a:gd name="connsiteY26" fmla="*/ 190500 h 4279900"/>
              <a:gd name="connsiteX27" fmla="*/ 3467100 w 6845300"/>
              <a:gd name="connsiteY27" fmla="*/ 203200 h 4279900"/>
              <a:gd name="connsiteX28" fmla="*/ 3568700 w 6845300"/>
              <a:gd name="connsiteY28" fmla="*/ 482600 h 4279900"/>
              <a:gd name="connsiteX29" fmla="*/ 3657600 w 6845300"/>
              <a:gd name="connsiteY29" fmla="*/ 482600 h 4279900"/>
              <a:gd name="connsiteX30" fmla="*/ 3733800 w 6845300"/>
              <a:gd name="connsiteY30" fmla="*/ 304800 h 4279900"/>
              <a:gd name="connsiteX31" fmla="*/ 3911600 w 6845300"/>
              <a:gd name="connsiteY31" fmla="*/ 330200 h 4279900"/>
              <a:gd name="connsiteX32" fmla="*/ 3949700 w 6845300"/>
              <a:gd name="connsiteY32" fmla="*/ 520700 h 4279900"/>
              <a:gd name="connsiteX33" fmla="*/ 4013200 w 6845300"/>
              <a:gd name="connsiteY33" fmla="*/ 520700 h 4279900"/>
              <a:gd name="connsiteX34" fmla="*/ 4152900 w 6845300"/>
              <a:gd name="connsiteY34" fmla="*/ 177800 h 4279900"/>
              <a:gd name="connsiteX35" fmla="*/ 4356100 w 6845300"/>
              <a:gd name="connsiteY35" fmla="*/ 177800 h 4279900"/>
              <a:gd name="connsiteX36" fmla="*/ 4470400 w 6845300"/>
              <a:gd name="connsiteY36" fmla="*/ 406400 h 4279900"/>
              <a:gd name="connsiteX37" fmla="*/ 4521200 w 6845300"/>
              <a:gd name="connsiteY37" fmla="*/ 304800 h 4279900"/>
              <a:gd name="connsiteX38" fmla="*/ 4787900 w 6845300"/>
              <a:gd name="connsiteY38" fmla="*/ 292100 h 4279900"/>
              <a:gd name="connsiteX39" fmla="*/ 4864100 w 6845300"/>
              <a:gd name="connsiteY39" fmla="*/ 596900 h 4279900"/>
              <a:gd name="connsiteX40" fmla="*/ 4927600 w 6845300"/>
              <a:gd name="connsiteY40" fmla="*/ 419100 h 4279900"/>
              <a:gd name="connsiteX41" fmla="*/ 5168900 w 6845300"/>
              <a:gd name="connsiteY41" fmla="*/ 419100 h 4279900"/>
              <a:gd name="connsiteX42" fmla="*/ 5232400 w 6845300"/>
              <a:gd name="connsiteY42" fmla="*/ 698500 h 4279900"/>
              <a:gd name="connsiteX43" fmla="*/ 5346700 w 6845300"/>
              <a:gd name="connsiteY43" fmla="*/ 469900 h 4279900"/>
              <a:gd name="connsiteX44" fmla="*/ 5600700 w 6845300"/>
              <a:gd name="connsiteY44" fmla="*/ 469900 h 4279900"/>
              <a:gd name="connsiteX45" fmla="*/ 5715000 w 6845300"/>
              <a:gd name="connsiteY45" fmla="*/ 800100 h 4279900"/>
              <a:gd name="connsiteX46" fmla="*/ 5778500 w 6845300"/>
              <a:gd name="connsiteY46" fmla="*/ 469900 h 4279900"/>
              <a:gd name="connsiteX47" fmla="*/ 6019800 w 6845300"/>
              <a:gd name="connsiteY47" fmla="*/ 469900 h 4279900"/>
              <a:gd name="connsiteX48" fmla="*/ 6680200 w 6845300"/>
              <a:gd name="connsiteY48" fmla="*/ 2489200 h 4279900"/>
              <a:gd name="connsiteX49" fmla="*/ 6692900 w 6845300"/>
              <a:gd name="connsiteY49" fmla="*/ 3556000 h 4279900"/>
              <a:gd name="connsiteX50" fmla="*/ 1600200 w 6845300"/>
              <a:gd name="connsiteY50" fmla="*/ 4152900 h 4279900"/>
              <a:gd name="connsiteX51" fmla="*/ 6845300 w 6845300"/>
              <a:gd name="connsiteY51" fmla="*/ 4191000 h 4279900"/>
              <a:gd name="connsiteX52" fmla="*/ 6845300 w 6845300"/>
              <a:gd name="connsiteY52" fmla="*/ 12700 h 4279900"/>
              <a:gd name="connsiteX53" fmla="*/ 0 w 6845300"/>
              <a:gd name="connsiteY53" fmla="*/ 0 h 4279900"/>
              <a:gd name="connsiteX54" fmla="*/ 38100 w 6845300"/>
              <a:gd name="connsiteY54" fmla="*/ 4127500 h 4279900"/>
              <a:gd name="connsiteX55" fmla="*/ 1463040 w 6845300"/>
              <a:gd name="connsiteY55" fmla="*/ 4279900 h 4279900"/>
              <a:gd name="connsiteX56" fmla="*/ 1569720 w 6845300"/>
              <a:gd name="connsiteY56" fmla="*/ 4135120 h 4279900"/>
              <a:gd name="connsiteX0" fmla="*/ 1569720 w 6845300"/>
              <a:gd name="connsiteY0" fmla="*/ 4135120 h 4279900"/>
              <a:gd name="connsiteX1" fmla="*/ 254000 w 6845300"/>
              <a:gd name="connsiteY1" fmla="*/ 2959100 h 4279900"/>
              <a:gd name="connsiteX2" fmla="*/ 241300 w 6845300"/>
              <a:gd name="connsiteY2" fmla="*/ 1981200 h 4279900"/>
              <a:gd name="connsiteX3" fmla="*/ 622300 w 6845300"/>
              <a:gd name="connsiteY3" fmla="*/ 254000 h 4279900"/>
              <a:gd name="connsiteX4" fmla="*/ 812800 w 6845300"/>
              <a:gd name="connsiteY4" fmla="*/ 228600 h 4279900"/>
              <a:gd name="connsiteX5" fmla="*/ 863600 w 6845300"/>
              <a:gd name="connsiteY5" fmla="*/ 381000 h 4279900"/>
              <a:gd name="connsiteX6" fmla="*/ 1041400 w 6845300"/>
              <a:gd name="connsiteY6" fmla="*/ 368300 h 4279900"/>
              <a:gd name="connsiteX7" fmla="*/ 1117600 w 6845300"/>
              <a:gd name="connsiteY7" fmla="*/ 469900 h 4279900"/>
              <a:gd name="connsiteX8" fmla="*/ 1270000 w 6845300"/>
              <a:gd name="connsiteY8" fmla="*/ 457200 h 4279900"/>
              <a:gd name="connsiteX9" fmla="*/ 1397000 w 6845300"/>
              <a:gd name="connsiteY9" fmla="*/ 558800 h 4279900"/>
              <a:gd name="connsiteX10" fmla="*/ 1524000 w 6845300"/>
              <a:gd name="connsiteY10" fmla="*/ 558800 h 4279900"/>
              <a:gd name="connsiteX11" fmla="*/ 1562100 w 6845300"/>
              <a:gd name="connsiteY11" fmla="*/ 228600 h 4279900"/>
              <a:gd name="connsiteX12" fmla="*/ 1752600 w 6845300"/>
              <a:gd name="connsiteY12" fmla="*/ 228600 h 4279900"/>
              <a:gd name="connsiteX13" fmla="*/ 1854200 w 6845300"/>
              <a:gd name="connsiteY13" fmla="*/ 330200 h 4279900"/>
              <a:gd name="connsiteX14" fmla="*/ 2019300 w 6845300"/>
              <a:gd name="connsiteY14" fmla="*/ 317500 h 4279900"/>
              <a:gd name="connsiteX15" fmla="*/ 2108200 w 6845300"/>
              <a:gd name="connsiteY15" fmla="*/ 444500 h 4279900"/>
              <a:gd name="connsiteX16" fmla="*/ 2311400 w 6845300"/>
              <a:gd name="connsiteY16" fmla="*/ 419100 h 4279900"/>
              <a:gd name="connsiteX17" fmla="*/ 2400300 w 6845300"/>
              <a:gd name="connsiteY17" fmla="*/ 520700 h 4279900"/>
              <a:gd name="connsiteX18" fmla="*/ 2451100 w 6845300"/>
              <a:gd name="connsiteY18" fmla="*/ 228600 h 4279900"/>
              <a:gd name="connsiteX19" fmla="*/ 2679700 w 6845300"/>
              <a:gd name="connsiteY19" fmla="*/ 190500 h 4279900"/>
              <a:gd name="connsiteX20" fmla="*/ 2717800 w 6845300"/>
              <a:gd name="connsiteY20" fmla="*/ 419100 h 4279900"/>
              <a:gd name="connsiteX21" fmla="*/ 2768600 w 6845300"/>
              <a:gd name="connsiteY21" fmla="*/ 342900 h 4279900"/>
              <a:gd name="connsiteX22" fmla="*/ 2971800 w 6845300"/>
              <a:gd name="connsiteY22" fmla="*/ 304800 h 4279900"/>
              <a:gd name="connsiteX23" fmla="*/ 3098800 w 6845300"/>
              <a:gd name="connsiteY23" fmla="*/ 546100 h 4279900"/>
              <a:gd name="connsiteX24" fmla="*/ 3187700 w 6845300"/>
              <a:gd name="connsiteY24" fmla="*/ 381000 h 4279900"/>
              <a:gd name="connsiteX25" fmla="*/ 3289300 w 6845300"/>
              <a:gd name="connsiteY25" fmla="*/ 368300 h 4279900"/>
              <a:gd name="connsiteX26" fmla="*/ 3302000 w 6845300"/>
              <a:gd name="connsiteY26" fmla="*/ 190500 h 4279900"/>
              <a:gd name="connsiteX27" fmla="*/ 3467100 w 6845300"/>
              <a:gd name="connsiteY27" fmla="*/ 203200 h 4279900"/>
              <a:gd name="connsiteX28" fmla="*/ 3568700 w 6845300"/>
              <a:gd name="connsiteY28" fmla="*/ 482600 h 4279900"/>
              <a:gd name="connsiteX29" fmla="*/ 3657600 w 6845300"/>
              <a:gd name="connsiteY29" fmla="*/ 482600 h 4279900"/>
              <a:gd name="connsiteX30" fmla="*/ 3733800 w 6845300"/>
              <a:gd name="connsiteY30" fmla="*/ 304800 h 4279900"/>
              <a:gd name="connsiteX31" fmla="*/ 3911600 w 6845300"/>
              <a:gd name="connsiteY31" fmla="*/ 330200 h 4279900"/>
              <a:gd name="connsiteX32" fmla="*/ 3949700 w 6845300"/>
              <a:gd name="connsiteY32" fmla="*/ 520700 h 4279900"/>
              <a:gd name="connsiteX33" fmla="*/ 4013200 w 6845300"/>
              <a:gd name="connsiteY33" fmla="*/ 520700 h 4279900"/>
              <a:gd name="connsiteX34" fmla="*/ 4152900 w 6845300"/>
              <a:gd name="connsiteY34" fmla="*/ 177800 h 4279900"/>
              <a:gd name="connsiteX35" fmla="*/ 4356100 w 6845300"/>
              <a:gd name="connsiteY35" fmla="*/ 177800 h 4279900"/>
              <a:gd name="connsiteX36" fmla="*/ 4470400 w 6845300"/>
              <a:gd name="connsiteY36" fmla="*/ 406400 h 4279900"/>
              <a:gd name="connsiteX37" fmla="*/ 4521200 w 6845300"/>
              <a:gd name="connsiteY37" fmla="*/ 304800 h 4279900"/>
              <a:gd name="connsiteX38" fmla="*/ 4787900 w 6845300"/>
              <a:gd name="connsiteY38" fmla="*/ 292100 h 4279900"/>
              <a:gd name="connsiteX39" fmla="*/ 4864100 w 6845300"/>
              <a:gd name="connsiteY39" fmla="*/ 596900 h 4279900"/>
              <a:gd name="connsiteX40" fmla="*/ 4927600 w 6845300"/>
              <a:gd name="connsiteY40" fmla="*/ 419100 h 4279900"/>
              <a:gd name="connsiteX41" fmla="*/ 5168900 w 6845300"/>
              <a:gd name="connsiteY41" fmla="*/ 419100 h 4279900"/>
              <a:gd name="connsiteX42" fmla="*/ 5232400 w 6845300"/>
              <a:gd name="connsiteY42" fmla="*/ 698500 h 4279900"/>
              <a:gd name="connsiteX43" fmla="*/ 5346700 w 6845300"/>
              <a:gd name="connsiteY43" fmla="*/ 469900 h 4279900"/>
              <a:gd name="connsiteX44" fmla="*/ 5600700 w 6845300"/>
              <a:gd name="connsiteY44" fmla="*/ 469900 h 4279900"/>
              <a:gd name="connsiteX45" fmla="*/ 5715000 w 6845300"/>
              <a:gd name="connsiteY45" fmla="*/ 800100 h 4279900"/>
              <a:gd name="connsiteX46" fmla="*/ 5778500 w 6845300"/>
              <a:gd name="connsiteY46" fmla="*/ 469900 h 4279900"/>
              <a:gd name="connsiteX47" fmla="*/ 6019800 w 6845300"/>
              <a:gd name="connsiteY47" fmla="*/ 469900 h 4279900"/>
              <a:gd name="connsiteX48" fmla="*/ 6680200 w 6845300"/>
              <a:gd name="connsiteY48" fmla="*/ 2489200 h 4279900"/>
              <a:gd name="connsiteX49" fmla="*/ 6692900 w 6845300"/>
              <a:gd name="connsiteY49" fmla="*/ 3556000 h 4279900"/>
              <a:gd name="connsiteX50" fmla="*/ 1600200 w 6845300"/>
              <a:gd name="connsiteY50" fmla="*/ 4152900 h 4279900"/>
              <a:gd name="connsiteX51" fmla="*/ 6845300 w 6845300"/>
              <a:gd name="connsiteY51" fmla="*/ 4191000 h 4279900"/>
              <a:gd name="connsiteX52" fmla="*/ 6845300 w 6845300"/>
              <a:gd name="connsiteY52" fmla="*/ 12700 h 4279900"/>
              <a:gd name="connsiteX53" fmla="*/ 0 w 6845300"/>
              <a:gd name="connsiteY53" fmla="*/ 0 h 4279900"/>
              <a:gd name="connsiteX54" fmla="*/ 38100 w 6845300"/>
              <a:gd name="connsiteY54" fmla="*/ 4127500 h 4279900"/>
              <a:gd name="connsiteX55" fmla="*/ 1463040 w 6845300"/>
              <a:gd name="connsiteY55" fmla="*/ 4279900 h 4279900"/>
              <a:gd name="connsiteX56" fmla="*/ 1569720 w 6845300"/>
              <a:gd name="connsiteY56" fmla="*/ 4135120 h 4279900"/>
              <a:gd name="connsiteX0" fmla="*/ 1569720 w 6845300"/>
              <a:gd name="connsiteY0" fmla="*/ 4135120 h 4191000"/>
              <a:gd name="connsiteX1" fmla="*/ 254000 w 6845300"/>
              <a:gd name="connsiteY1" fmla="*/ 2959100 h 4191000"/>
              <a:gd name="connsiteX2" fmla="*/ 241300 w 6845300"/>
              <a:gd name="connsiteY2" fmla="*/ 1981200 h 4191000"/>
              <a:gd name="connsiteX3" fmla="*/ 622300 w 6845300"/>
              <a:gd name="connsiteY3" fmla="*/ 254000 h 4191000"/>
              <a:gd name="connsiteX4" fmla="*/ 812800 w 6845300"/>
              <a:gd name="connsiteY4" fmla="*/ 228600 h 4191000"/>
              <a:gd name="connsiteX5" fmla="*/ 863600 w 6845300"/>
              <a:gd name="connsiteY5" fmla="*/ 381000 h 4191000"/>
              <a:gd name="connsiteX6" fmla="*/ 1041400 w 6845300"/>
              <a:gd name="connsiteY6" fmla="*/ 368300 h 4191000"/>
              <a:gd name="connsiteX7" fmla="*/ 1117600 w 6845300"/>
              <a:gd name="connsiteY7" fmla="*/ 469900 h 4191000"/>
              <a:gd name="connsiteX8" fmla="*/ 1270000 w 6845300"/>
              <a:gd name="connsiteY8" fmla="*/ 457200 h 4191000"/>
              <a:gd name="connsiteX9" fmla="*/ 1397000 w 6845300"/>
              <a:gd name="connsiteY9" fmla="*/ 558800 h 4191000"/>
              <a:gd name="connsiteX10" fmla="*/ 1524000 w 6845300"/>
              <a:gd name="connsiteY10" fmla="*/ 558800 h 4191000"/>
              <a:gd name="connsiteX11" fmla="*/ 1562100 w 6845300"/>
              <a:gd name="connsiteY11" fmla="*/ 228600 h 4191000"/>
              <a:gd name="connsiteX12" fmla="*/ 1752600 w 6845300"/>
              <a:gd name="connsiteY12" fmla="*/ 228600 h 4191000"/>
              <a:gd name="connsiteX13" fmla="*/ 1854200 w 6845300"/>
              <a:gd name="connsiteY13" fmla="*/ 330200 h 4191000"/>
              <a:gd name="connsiteX14" fmla="*/ 2019300 w 6845300"/>
              <a:gd name="connsiteY14" fmla="*/ 317500 h 4191000"/>
              <a:gd name="connsiteX15" fmla="*/ 2108200 w 6845300"/>
              <a:gd name="connsiteY15" fmla="*/ 444500 h 4191000"/>
              <a:gd name="connsiteX16" fmla="*/ 2311400 w 6845300"/>
              <a:gd name="connsiteY16" fmla="*/ 419100 h 4191000"/>
              <a:gd name="connsiteX17" fmla="*/ 2400300 w 6845300"/>
              <a:gd name="connsiteY17" fmla="*/ 520700 h 4191000"/>
              <a:gd name="connsiteX18" fmla="*/ 2451100 w 6845300"/>
              <a:gd name="connsiteY18" fmla="*/ 228600 h 4191000"/>
              <a:gd name="connsiteX19" fmla="*/ 2679700 w 6845300"/>
              <a:gd name="connsiteY19" fmla="*/ 190500 h 4191000"/>
              <a:gd name="connsiteX20" fmla="*/ 2717800 w 6845300"/>
              <a:gd name="connsiteY20" fmla="*/ 419100 h 4191000"/>
              <a:gd name="connsiteX21" fmla="*/ 2768600 w 6845300"/>
              <a:gd name="connsiteY21" fmla="*/ 342900 h 4191000"/>
              <a:gd name="connsiteX22" fmla="*/ 2971800 w 6845300"/>
              <a:gd name="connsiteY22" fmla="*/ 304800 h 4191000"/>
              <a:gd name="connsiteX23" fmla="*/ 3098800 w 6845300"/>
              <a:gd name="connsiteY23" fmla="*/ 546100 h 4191000"/>
              <a:gd name="connsiteX24" fmla="*/ 3187700 w 6845300"/>
              <a:gd name="connsiteY24" fmla="*/ 381000 h 4191000"/>
              <a:gd name="connsiteX25" fmla="*/ 3289300 w 6845300"/>
              <a:gd name="connsiteY25" fmla="*/ 368300 h 4191000"/>
              <a:gd name="connsiteX26" fmla="*/ 3302000 w 6845300"/>
              <a:gd name="connsiteY26" fmla="*/ 190500 h 4191000"/>
              <a:gd name="connsiteX27" fmla="*/ 3467100 w 6845300"/>
              <a:gd name="connsiteY27" fmla="*/ 203200 h 4191000"/>
              <a:gd name="connsiteX28" fmla="*/ 3568700 w 6845300"/>
              <a:gd name="connsiteY28" fmla="*/ 482600 h 4191000"/>
              <a:gd name="connsiteX29" fmla="*/ 3657600 w 6845300"/>
              <a:gd name="connsiteY29" fmla="*/ 482600 h 4191000"/>
              <a:gd name="connsiteX30" fmla="*/ 3733800 w 6845300"/>
              <a:gd name="connsiteY30" fmla="*/ 304800 h 4191000"/>
              <a:gd name="connsiteX31" fmla="*/ 3911600 w 6845300"/>
              <a:gd name="connsiteY31" fmla="*/ 330200 h 4191000"/>
              <a:gd name="connsiteX32" fmla="*/ 3949700 w 6845300"/>
              <a:gd name="connsiteY32" fmla="*/ 520700 h 4191000"/>
              <a:gd name="connsiteX33" fmla="*/ 4013200 w 6845300"/>
              <a:gd name="connsiteY33" fmla="*/ 520700 h 4191000"/>
              <a:gd name="connsiteX34" fmla="*/ 4152900 w 6845300"/>
              <a:gd name="connsiteY34" fmla="*/ 177800 h 4191000"/>
              <a:gd name="connsiteX35" fmla="*/ 4356100 w 6845300"/>
              <a:gd name="connsiteY35" fmla="*/ 177800 h 4191000"/>
              <a:gd name="connsiteX36" fmla="*/ 4470400 w 6845300"/>
              <a:gd name="connsiteY36" fmla="*/ 406400 h 4191000"/>
              <a:gd name="connsiteX37" fmla="*/ 4521200 w 6845300"/>
              <a:gd name="connsiteY37" fmla="*/ 304800 h 4191000"/>
              <a:gd name="connsiteX38" fmla="*/ 4787900 w 6845300"/>
              <a:gd name="connsiteY38" fmla="*/ 292100 h 4191000"/>
              <a:gd name="connsiteX39" fmla="*/ 4864100 w 6845300"/>
              <a:gd name="connsiteY39" fmla="*/ 596900 h 4191000"/>
              <a:gd name="connsiteX40" fmla="*/ 4927600 w 6845300"/>
              <a:gd name="connsiteY40" fmla="*/ 419100 h 4191000"/>
              <a:gd name="connsiteX41" fmla="*/ 5168900 w 6845300"/>
              <a:gd name="connsiteY41" fmla="*/ 419100 h 4191000"/>
              <a:gd name="connsiteX42" fmla="*/ 5232400 w 6845300"/>
              <a:gd name="connsiteY42" fmla="*/ 698500 h 4191000"/>
              <a:gd name="connsiteX43" fmla="*/ 5346700 w 6845300"/>
              <a:gd name="connsiteY43" fmla="*/ 469900 h 4191000"/>
              <a:gd name="connsiteX44" fmla="*/ 5600700 w 6845300"/>
              <a:gd name="connsiteY44" fmla="*/ 469900 h 4191000"/>
              <a:gd name="connsiteX45" fmla="*/ 5715000 w 6845300"/>
              <a:gd name="connsiteY45" fmla="*/ 800100 h 4191000"/>
              <a:gd name="connsiteX46" fmla="*/ 5778500 w 6845300"/>
              <a:gd name="connsiteY46" fmla="*/ 469900 h 4191000"/>
              <a:gd name="connsiteX47" fmla="*/ 6019800 w 6845300"/>
              <a:gd name="connsiteY47" fmla="*/ 469900 h 4191000"/>
              <a:gd name="connsiteX48" fmla="*/ 6680200 w 6845300"/>
              <a:gd name="connsiteY48" fmla="*/ 2489200 h 4191000"/>
              <a:gd name="connsiteX49" fmla="*/ 6692900 w 6845300"/>
              <a:gd name="connsiteY49" fmla="*/ 3556000 h 4191000"/>
              <a:gd name="connsiteX50" fmla="*/ 1600200 w 6845300"/>
              <a:gd name="connsiteY50" fmla="*/ 4152900 h 4191000"/>
              <a:gd name="connsiteX51" fmla="*/ 6845300 w 6845300"/>
              <a:gd name="connsiteY51" fmla="*/ 4191000 h 4191000"/>
              <a:gd name="connsiteX52" fmla="*/ 6845300 w 6845300"/>
              <a:gd name="connsiteY52" fmla="*/ 12700 h 4191000"/>
              <a:gd name="connsiteX53" fmla="*/ 0 w 6845300"/>
              <a:gd name="connsiteY53" fmla="*/ 0 h 4191000"/>
              <a:gd name="connsiteX54" fmla="*/ 38100 w 6845300"/>
              <a:gd name="connsiteY54" fmla="*/ 4127500 h 4191000"/>
              <a:gd name="connsiteX55" fmla="*/ 1325880 w 6845300"/>
              <a:gd name="connsiteY55" fmla="*/ 4165600 h 4191000"/>
              <a:gd name="connsiteX56" fmla="*/ 1569720 w 6845300"/>
              <a:gd name="connsiteY56" fmla="*/ 4135120 h 4191000"/>
              <a:gd name="connsiteX0" fmla="*/ 1569720 w 6845300"/>
              <a:gd name="connsiteY0" fmla="*/ 4135120 h 4191000"/>
              <a:gd name="connsiteX1" fmla="*/ 254000 w 6845300"/>
              <a:gd name="connsiteY1" fmla="*/ 2959100 h 4191000"/>
              <a:gd name="connsiteX2" fmla="*/ 241300 w 6845300"/>
              <a:gd name="connsiteY2" fmla="*/ 1981200 h 4191000"/>
              <a:gd name="connsiteX3" fmla="*/ 622300 w 6845300"/>
              <a:gd name="connsiteY3" fmla="*/ 254000 h 4191000"/>
              <a:gd name="connsiteX4" fmla="*/ 812800 w 6845300"/>
              <a:gd name="connsiteY4" fmla="*/ 228600 h 4191000"/>
              <a:gd name="connsiteX5" fmla="*/ 863600 w 6845300"/>
              <a:gd name="connsiteY5" fmla="*/ 381000 h 4191000"/>
              <a:gd name="connsiteX6" fmla="*/ 1041400 w 6845300"/>
              <a:gd name="connsiteY6" fmla="*/ 368300 h 4191000"/>
              <a:gd name="connsiteX7" fmla="*/ 1117600 w 6845300"/>
              <a:gd name="connsiteY7" fmla="*/ 469900 h 4191000"/>
              <a:gd name="connsiteX8" fmla="*/ 1270000 w 6845300"/>
              <a:gd name="connsiteY8" fmla="*/ 457200 h 4191000"/>
              <a:gd name="connsiteX9" fmla="*/ 1397000 w 6845300"/>
              <a:gd name="connsiteY9" fmla="*/ 558800 h 4191000"/>
              <a:gd name="connsiteX10" fmla="*/ 1524000 w 6845300"/>
              <a:gd name="connsiteY10" fmla="*/ 558800 h 4191000"/>
              <a:gd name="connsiteX11" fmla="*/ 1562100 w 6845300"/>
              <a:gd name="connsiteY11" fmla="*/ 228600 h 4191000"/>
              <a:gd name="connsiteX12" fmla="*/ 1752600 w 6845300"/>
              <a:gd name="connsiteY12" fmla="*/ 228600 h 4191000"/>
              <a:gd name="connsiteX13" fmla="*/ 1854200 w 6845300"/>
              <a:gd name="connsiteY13" fmla="*/ 330200 h 4191000"/>
              <a:gd name="connsiteX14" fmla="*/ 2019300 w 6845300"/>
              <a:gd name="connsiteY14" fmla="*/ 317500 h 4191000"/>
              <a:gd name="connsiteX15" fmla="*/ 2108200 w 6845300"/>
              <a:gd name="connsiteY15" fmla="*/ 444500 h 4191000"/>
              <a:gd name="connsiteX16" fmla="*/ 2311400 w 6845300"/>
              <a:gd name="connsiteY16" fmla="*/ 419100 h 4191000"/>
              <a:gd name="connsiteX17" fmla="*/ 2400300 w 6845300"/>
              <a:gd name="connsiteY17" fmla="*/ 520700 h 4191000"/>
              <a:gd name="connsiteX18" fmla="*/ 2451100 w 6845300"/>
              <a:gd name="connsiteY18" fmla="*/ 228600 h 4191000"/>
              <a:gd name="connsiteX19" fmla="*/ 2679700 w 6845300"/>
              <a:gd name="connsiteY19" fmla="*/ 190500 h 4191000"/>
              <a:gd name="connsiteX20" fmla="*/ 2717800 w 6845300"/>
              <a:gd name="connsiteY20" fmla="*/ 419100 h 4191000"/>
              <a:gd name="connsiteX21" fmla="*/ 2768600 w 6845300"/>
              <a:gd name="connsiteY21" fmla="*/ 342900 h 4191000"/>
              <a:gd name="connsiteX22" fmla="*/ 2971800 w 6845300"/>
              <a:gd name="connsiteY22" fmla="*/ 304800 h 4191000"/>
              <a:gd name="connsiteX23" fmla="*/ 3098800 w 6845300"/>
              <a:gd name="connsiteY23" fmla="*/ 546100 h 4191000"/>
              <a:gd name="connsiteX24" fmla="*/ 3187700 w 6845300"/>
              <a:gd name="connsiteY24" fmla="*/ 381000 h 4191000"/>
              <a:gd name="connsiteX25" fmla="*/ 3289300 w 6845300"/>
              <a:gd name="connsiteY25" fmla="*/ 368300 h 4191000"/>
              <a:gd name="connsiteX26" fmla="*/ 3302000 w 6845300"/>
              <a:gd name="connsiteY26" fmla="*/ 190500 h 4191000"/>
              <a:gd name="connsiteX27" fmla="*/ 3467100 w 6845300"/>
              <a:gd name="connsiteY27" fmla="*/ 203200 h 4191000"/>
              <a:gd name="connsiteX28" fmla="*/ 3568700 w 6845300"/>
              <a:gd name="connsiteY28" fmla="*/ 482600 h 4191000"/>
              <a:gd name="connsiteX29" fmla="*/ 3657600 w 6845300"/>
              <a:gd name="connsiteY29" fmla="*/ 482600 h 4191000"/>
              <a:gd name="connsiteX30" fmla="*/ 3733800 w 6845300"/>
              <a:gd name="connsiteY30" fmla="*/ 304800 h 4191000"/>
              <a:gd name="connsiteX31" fmla="*/ 3911600 w 6845300"/>
              <a:gd name="connsiteY31" fmla="*/ 330200 h 4191000"/>
              <a:gd name="connsiteX32" fmla="*/ 3949700 w 6845300"/>
              <a:gd name="connsiteY32" fmla="*/ 520700 h 4191000"/>
              <a:gd name="connsiteX33" fmla="*/ 4013200 w 6845300"/>
              <a:gd name="connsiteY33" fmla="*/ 520700 h 4191000"/>
              <a:gd name="connsiteX34" fmla="*/ 4152900 w 6845300"/>
              <a:gd name="connsiteY34" fmla="*/ 177800 h 4191000"/>
              <a:gd name="connsiteX35" fmla="*/ 4356100 w 6845300"/>
              <a:gd name="connsiteY35" fmla="*/ 177800 h 4191000"/>
              <a:gd name="connsiteX36" fmla="*/ 4470400 w 6845300"/>
              <a:gd name="connsiteY36" fmla="*/ 406400 h 4191000"/>
              <a:gd name="connsiteX37" fmla="*/ 4521200 w 6845300"/>
              <a:gd name="connsiteY37" fmla="*/ 304800 h 4191000"/>
              <a:gd name="connsiteX38" fmla="*/ 4787900 w 6845300"/>
              <a:gd name="connsiteY38" fmla="*/ 292100 h 4191000"/>
              <a:gd name="connsiteX39" fmla="*/ 4864100 w 6845300"/>
              <a:gd name="connsiteY39" fmla="*/ 596900 h 4191000"/>
              <a:gd name="connsiteX40" fmla="*/ 4927600 w 6845300"/>
              <a:gd name="connsiteY40" fmla="*/ 419100 h 4191000"/>
              <a:gd name="connsiteX41" fmla="*/ 5168900 w 6845300"/>
              <a:gd name="connsiteY41" fmla="*/ 419100 h 4191000"/>
              <a:gd name="connsiteX42" fmla="*/ 5232400 w 6845300"/>
              <a:gd name="connsiteY42" fmla="*/ 698500 h 4191000"/>
              <a:gd name="connsiteX43" fmla="*/ 5346700 w 6845300"/>
              <a:gd name="connsiteY43" fmla="*/ 469900 h 4191000"/>
              <a:gd name="connsiteX44" fmla="*/ 5600700 w 6845300"/>
              <a:gd name="connsiteY44" fmla="*/ 469900 h 4191000"/>
              <a:gd name="connsiteX45" fmla="*/ 5715000 w 6845300"/>
              <a:gd name="connsiteY45" fmla="*/ 800100 h 4191000"/>
              <a:gd name="connsiteX46" fmla="*/ 5778500 w 6845300"/>
              <a:gd name="connsiteY46" fmla="*/ 469900 h 4191000"/>
              <a:gd name="connsiteX47" fmla="*/ 6019800 w 6845300"/>
              <a:gd name="connsiteY47" fmla="*/ 469900 h 4191000"/>
              <a:gd name="connsiteX48" fmla="*/ 6680200 w 6845300"/>
              <a:gd name="connsiteY48" fmla="*/ 2489200 h 4191000"/>
              <a:gd name="connsiteX49" fmla="*/ 6692900 w 6845300"/>
              <a:gd name="connsiteY49" fmla="*/ 3556000 h 4191000"/>
              <a:gd name="connsiteX50" fmla="*/ 1600200 w 6845300"/>
              <a:gd name="connsiteY50" fmla="*/ 4152900 h 4191000"/>
              <a:gd name="connsiteX51" fmla="*/ 6845300 w 6845300"/>
              <a:gd name="connsiteY51" fmla="*/ 4191000 h 4191000"/>
              <a:gd name="connsiteX52" fmla="*/ 6845300 w 6845300"/>
              <a:gd name="connsiteY52" fmla="*/ 12700 h 4191000"/>
              <a:gd name="connsiteX53" fmla="*/ 0 w 6845300"/>
              <a:gd name="connsiteY53" fmla="*/ 0 h 4191000"/>
              <a:gd name="connsiteX54" fmla="*/ 38100 w 6845300"/>
              <a:gd name="connsiteY54" fmla="*/ 4127500 h 4191000"/>
              <a:gd name="connsiteX55" fmla="*/ 1325880 w 6845300"/>
              <a:gd name="connsiteY55" fmla="*/ 4165600 h 4191000"/>
              <a:gd name="connsiteX56" fmla="*/ 1569720 w 6845300"/>
              <a:gd name="connsiteY56" fmla="*/ 4135120 h 4191000"/>
              <a:gd name="connsiteX0" fmla="*/ 1569720 w 6845300"/>
              <a:gd name="connsiteY0" fmla="*/ 4135120 h 4191000"/>
              <a:gd name="connsiteX1" fmla="*/ 254000 w 6845300"/>
              <a:gd name="connsiteY1" fmla="*/ 2959100 h 4191000"/>
              <a:gd name="connsiteX2" fmla="*/ 241300 w 6845300"/>
              <a:gd name="connsiteY2" fmla="*/ 1981200 h 4191000"/>
              <a:gd name="connsiteX3" fmla="*/ 622300 w 6845300"/>
              <a:gd name="connsiteY3" fmla="*/ 254000 h 4191000"/>
              <a:gd name="connsiteX4" fmla="*/ 812800 w 6845300"/>
              <a:gd name="connsiteY4" fmla="*/ 228600 h 4191000"/>
              <a:gd name="connsiteX5" fmla="*/ 863600 w 6845300"/>
              <a:gd name="connsiteY5" fmla="*/ 381000 h 4191000"/>
              <a:gd name="connsiteX6" fmla="*/ 1041400 w 6845300"/>
              <a:gd name="connsiteY6" fmla="*/ 368300 h 4191000"/>
              <a:gd name="connsiteX7" fmla="*/ 1117600 w 6845300"/>
              <a:gd name="connsiteY7" fmla="*/ 469900 h 4191000"/>
              <a:gd name="connsiteX8" fmla="*/ 1270000 w 6845300"/>
              <a:gd name="connsiteY8" fmla="*/ 457200 h 4191000"/>
              <a:gd name="connsiteX9" fmla="*/ 1397000 w 6845300"/>
              <a:gd name="connsiteY9" fmla="*/ 558800 h 4191000"/>
              <a:gd name="connsiteX10" fmla="*/ 1524000 w 6845300"/>
              <a:gd name="connsiteY10" fmla="*/ 558800 h 4191000"/>
              <a:gd name="connsiteX11" fmla="*/ 1562100 w 6845300"/>
              <a:gd name="connsiteY11" fmla="*/ 228600 h 4191000"/>
              <a:gd name="connsiteX12" fmla="*/ 1752600 w 6845300"/>
              <a:gd name="connsiteY12" fmla="*/ 228600 h 4191000"/>
              <a:gd name="connsiteX13" fmla="*/ 1854200 w 6845300"/>
              <a:gd name="connsiteY13" fmla="*/ 330200 h 4191000"/>
              <a:gd name="connsiteX14" fmla="*/ 2019300 w 6845300"/>
              <a:gd name="connsiteY14" fmla="*/ 317500 h 4191000"/>
              <a:gd name="connsiteX15" fmla="*/ 2108200 w 6845300"/>
              <a:gd name="connsiteY15" fmla="*/ 444500 h 4191000"/>
              <a:gd name="connsiteX16" fmla="*/ 2311400 w 6845300"/>
              <a:gd name="connsiteY16" fmla="*/ 419100 h 4191000"/>
              <a:gd name="connsiteX17" fmla="*/ 2400300 w 6845300"/>
              <a:gd name="connsiteY17" fmla="*/ 520700 h 4191000"/>
              <a:gd name="connsiteX18" fmla="*/ 2451100 w 6845300"/>
              <a:gd name="connsiteY18" fmla="*/ 228600 h 4191000"/>
              <a:gd name="connsiteX19" fmla="*/ 2679700 w 6845300"/>
              <a:gd name="connsiteY19" fmla="*/ 190500 h 4191000"/>
              <a:gd name="connsiteX20" fmla="*/ 2717800 w 6845300"/>
              <a:gd name="connsiteY20" fmla="*/ 419100 h 4191000"/>
              <a:gd name="connsiteX21" fmla="*/ 2768600 w 6845300"/>
              <a:gd name="connsiteY21" fmla="*/ 342900 h 4191000"/>
              <a:gd name="connsiteX22" fmla="*/ 2971800 w 6845300"/>
              <a:gd name="connsiteY22" fmla="*/ 304800 h 4191000"/>
              <a:gd name="connsiteX23" fmla="*/ 3098800 w 6845300"/>
              <a:gd name="connsiteY23" fmla="*/ 546100 h 4191000"/>
              <a:gd name="connsiteX24" fmla="*/ 3187700 w 6845300"/>
              <a:gd name="connsiteY24" fmla="*/ 381000 h 4191000"/>
              <a:gd name="connsiteX25" fmla="*/ 3289300 w 6845300"/>
              <a:gd name="connsiteY25" fmla="*/ 368300 h 4191000"/>
              <a:gd name="connsiteX26" fmla="*/ 3302000 w 6845300"/>
              <a:gd name="connsiteY26" fmla="*/ 190500 h 4191000"/>
              <a:gd name="connsiteX27" fmla="*/ 3467100 w 6845300"/>
              <a:gd name="connsiteY27" fmla="*/ 203200 h 4191000"/>
              <a:gd name="connsiteX28" fmla="*/ 3568700 w 6845300"/>
              <a:gd name="connsiteY28" fmla="*/ 482600 h 4191000"/>
              <a:gd name="connsiteX29" fmla="*/ 3657600 w 6845300"/>
              <a:gd name="connsiteY29" fmla="*/ 482600 h 4191000"/>
              <a:gd name="connsiteX30" fmla="*/ 3733800 w 6845300"/>
              <a:gd name="connsiteY30" fmla="*/ 304800 h 4191000"/>
              <a:gd name="connsiteX31" fmla="*/ 3911600 w 6845300"/>
              <a:gd name="connsiteY31" fmla="*/ 330200 h 4191000"/>
              <a:gd name="connsiteX32" fmla="*/ 3949700 w 6845300"/>
              <a:gd name="connsiteY32" fmla="*/ 520700 h 4191000"/>
              <a:gd name="connsiteX33" fmla="*/ 4013200 w 6845300"/>
              <a:gd name="connsiteY33" fmla="*/ 520700 h 4191000"/>
              <a:gd name="connsiteX34" fmla="*/ 4152900 w 6845300"/>
              <a:gd name="connsiteY34" fmla="*/ 177800 h 4191000"/>
              <a:gd name="connsiteX35" fmla="*/ 4356100 w 6845300"/>
              <a:gd name="connsiteY35" fmla="*/ 177800 h 4191000"/>
              <a:gd name="connsiteX36" fmla="*/ 4470400 w 6845300"/>
              <a:gd name="connsiteY36" fmla="*/ 406400 h 4191000"/>
              <a:gd name="connsiteX37" fmla="*/ 4521200 w 6845300"/>
              <a:gd name="connsiteY37" fmla="*/ 304800 h 4191000"/>
              <a:gd name="connsiteX38" fmla="*/ 4787900 w 6845300"/>
              <a:gd name="connsiteY38" fmla="*/ 292100 h 4191000"/>
              <a:gd name="connsiteX39" fmla="*/ 4864100 w 6845300"/>
              <a:gd name="connsiteY39" fmla="*/ 596900 h 4191000"/>
              <a:gd name="connsiteX40" fmla="*/ 4927600 w 6845300"/>
              <a:gd name="connsiteY40" fmla="*/ 419100 h 4191000"/>
              <a:gd name="connsiteX41" fmla="*/ 5168900 w 6845300"/>
              <a:gd name="connsiteY41" fmla="*/ 419100 h 4191000"/>
              <a:gd name="connsiteX42" fmla="*/ 5232400 w 6845300"/>
              <a:gd name="connsiteY42" fmla="*/ 698500 h 4191000"/>
              <a:gd name="connsiteX43" fmla="*/ 5346700 w 6845300"/>
              <a:gd name="connsiteY43" fmla="*/ 469900 h 4191000"/>
              <a:gd name="connsiteX44" fmla="*/ 5600700 w 6845300"/>
              <a:gd name="connsiteY44" fmla="*/ 469900 h 4191000"/>
              <a:gd name="connsiteX45" fmla="*/ 5715000 w 6845300"/>
              <a:gd name="connsiteY45" fmla="*/ 800100 h 4191000"/>
              <a:gd name="connsiteX46" fmla="*/ 5778500 w 6845300"/>
              <a:gd name="connsiteY46" fmla="*/ 469900 h 4191000"/>
              <a:gd name="connsiteX47" fmla="*/ 6019800 w 6845300"/>
              <a:gd name="connsiteY47" fmla="*/ 469900 h 4191000"/>
              <a:gd name="connsiteX48" fmla="*/ 6680200 w 6845300"/>
              <a:gd name="connsiteY48" fmla="*/ 2489200 h 4191000"/>
              <a:gd name="connsiteX49" fmla="*/ 6692900 w 6845300"/>
              <a:gd name="connsiteY49" fmla="*/ 3556000 h 4191000"/>
              <a:gd name="connsiteX50" fmla="*/ 1600200 w 6845300"/>
              <a:gd name="connsiteY50" fmla="*/ 4152900 h 4191000"/>
              <a:gd name="connsiteX51" fmla="*/ 6845300 w 6845300"/>
              <a:gd name="connsiteY51" fmla="*/ 4191000 h 4191000"/>
              <a:gd name="connsiteX52" fmla="*/ 6845300 w 6845300"/>
              <a:gd name="connsiteY52" fmla="*/ 12700 h 4191000"/>
              <a:gd name="connsiteX53" fmla="*/ 0 w 6845300"/>
              <a:gd name="connsiteY53" fmla="*/ 0 h 4191000"/>
              <a:gd name="connsiteX54" fmla="*/ 38100 w 6845300"/>
              <a:gd name="connsiteY54" fmla="*/ 4127500 h 4191000"/>
              <a:gd name="connsiteX55" fmla="*/ 1325880 w 6845300"/>
              <a:gd name="connsiteY55" fmla="*/ 4165600 h 4191000"/>
              <a:gd name="connsiteX56" fmla="*/ 1569720 w 6845300"/>
              <a:gd name="connsiteY56" fmla="*/ 4135120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845300" h="4191000">
                <a:moveTo>
                  <a:pt x="1569720" y="4135120"/>
                </a:moveTo>
                <a:lnTo>
                  <a:pt x="254000" y="2959100"/>
                </a:lnTo>
                <a:lnTo>
                  <a:pt x="241300" y="1981200"/>
                </a:lnTo>
                <a:lnTo>
                  <a:pt x="622300" y="254000"/>
                </a:lnTo>
                <a:lnTo>
                  <a:pt x="812800" y="228600"/>
                </a:lnTo>
                <a:lnTo>
                  <a:pt x="863600" y="381000"/>
                </a:lnTo>
                <a:lnTo>
                  <a:pt x="1041400" y="368300"/>
                </a:lnTo>
                <a:lnTo>
                  <a:pt x="1117600" y="469900"/>
                </a:lnTo>
                <a:lnTo>
                  <a:pt x="1270000" y="457200"/>
                </a:lnTo>
                <a:lnTo>
                  <a:pt x="1397000" y="558800"/>
                </a:lnTo>
                <a:lnTo>
                  <a:pt x="1524000" y="558800"/>
                </a:lnTo>
                <a:lnTo>
                  <a:pt x="1562100" y="228600"/>
                </a:lnTo>
                <a:lnTo>
                  <a:pt x="1752600" y="228600"/>
                </a:lnTo>
                <a:lnTo>
                  <a:pt x="1854200" y="330200"/>
                </a:lnTo>
                <a:lnTo>
                  <a:pt x="2019300" y="317500"/>
                </a:lnTo>
                <a:lnTo>
                  <a:pt x="2108200" y="444500"/>
                </a:lnTo>
                <a:lnTo>
                  <a:pt x="2311400" y="419100"/>
                </a:lnTo>
                <a:lnTo>
                  <a:pt x="2400300" y="520700"/>
                </a:lnTo>
                <a:lnTo>
                  <a:pt x="2451100" y="228600"/>
                </a:lnTo>
                <a:lnTo>
                  <a:pt x="2679700" y="190500"/>
                </a:lnTo>
                <a:lnTo>
                  <a:pt x="2717800" y="419100"/>
                </a:lnTo>
                <a:lnTo>
                  <a:pt x="2768600" y="342900"/>
                </a:lnTo>
                <a:lnTo>
                  <a:pt x="2971800" y="304800"/>
                </a:lnTo>
                <a:lnTo>
                  <a:pt x="3098800" y="546100"/>
                </a:lnTo>
                <a:lnTo>
                  <a:pt x="3187700" y="381000"/>
                </a:lnTo>
                <a:lnTo>
                  <a:pt x="3289300" y="368300"/>
                </a:lnTo>
                <a:lnTo>
                  <a:pt x="3302000" y="190500"/>
                </a:lnTo>
                <a:lnTo>
                  <a:pt x="3467100" y="203200"/>
                </a:lnTo>
                <a:lnTo>
                  <a:pt x="3568700" y="482600"/>
                </a:lnTo>
                <a:lnTo>
                  <a:pt x="3657600" y="482600"/>
                </a:lnTo>
                <a:lnTo>
                  <a:pt x="3733800" y="304800"/>
                </a:lnTo>
                <a:lnTo>
                  <a:pt x="3911600" y="330200"/>
                </a:lnTo>
                <a:lnTo>
                  <a:pt x="3949700" y="520700"/>
                </a:lnTo>
                <a:lnTo>
                  <a:pt x="4013200" y="520700"/>
                </a:lnTo>
                <a:lnTo>
                  <a:pt x="4152900" y="177800"/>
                </a:lnTo>
                <a:lnTo>
                  <a:pt x="4356100" y="177800"/>
                </a:lnTo>
                <a:lnTo>
                  <a:pt x="4470400" y="406400"/>
                </a:lnTo>
                <a:lnTo>
                  <a:pt x="4521200" y="304800"/>
                </a:lnTo>
                <a:lnTo>
                  <a:pt x="4787900" y="292100"/>
                </a:lnTo>
                <a:lnTo>
                  <a:pt x="4864100" y="596900"/>
                </a:lnTo>
                <a:lnTo>
                  <a:pt x="4927600" y="419100"/>
                </a:lnTo>
                <a:lnTo>
                  <a:pt x="5168900" y="419100"/>
                </a:lnTo>
                <a:lnTo>
                  <a:pt x="5232400" y="698500"/>
                </a:lnTo>
                <a:lnTo>
                  <a:pt x="5346700" y="469900"/>
                </a:lnTo>
                <a:lnTo>
                  <a:pt x="5600700" y="469900"/>
                </a:lnTo>
                <a:lnTo>
                  <a:pt x="5715000" y="800100"/>
                </a:lnTo>
                <a:lnTo>
                  <a:pt x="5778500" y="469900"/>
                </a:lnTo>
                <a:lnTo>
                  <a:pt x="6019800" y="469900"/>
                </a:lnTo>
                <a:lnTo>
                  <a:pt x="6680200" y="2489200"/>
                </a:lnTo>
                <a:lnTo>
                  <a:pt x="6692900" y="3556000"/>
                </a:lnTo>
                <a:lnTo>
                  <a:pt x="1600200" y="4152900"/>
                </a:lnTo>
                <a:lnTo>
                  <a:pt x="6845300" y="4191000"/>
                </a:lnTo>
                <a:lnTo>
                  <a:pt x="6845300" y="12700"/>
                </a:lnTo>
                <a:lnTo>
                  <a:pt x="0" y="0"/>
                </a:lnTo>
                <a:cubicBezTo>
                  <a:pt x="33867" y="2260600"/>
                  <a:pt x="29210" y="3191510"/>
                  <a:pt x="38100" y="4127500"/>
                </a:cubicBezTo>
                <a:cubicBezTo>
                  <a:pt x="1146810" y="4166870"/>
                  <a:pt x="248920" y="4153747"/>
                  <a:pt x="1325880" y="4165600"/>
                </a:cubicBezTo>
                <a:lnTo>
                  <a:pt x="1569720" y="41351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90150074"/>
      </p:ext>
    </p:extLst>
  </p:cSld>
  <p:clrMapOvr>
    <a:masterClrMapping/>
  </p:clrMapOvr>
</p:sld>
</file>

<file path=ppt/theme/theme1.xml><?xml version="1.0" encoding="utf-8"?>
<a:theme xmlns:a="http://schemas.openxmlformats.org/drawingml/2006/main" name="Phibion_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ibion_Theme" id="{DD98F119-B406-4952-BB91-DCDC4147074A}" vid="{E2B31B9C-7238-4163-B800-B31E3175C87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d4d1d9d-4313-4d0b-b167-f3ba3f2baa46" xsi:nil="true"/>
    <lcf76f155ced4ddcb4097134ff3c332f xmlns="dea94fd1-0f8e-4d18-a04a-e8dda3a7caf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24721C6EC1D14D9A2586BA09E3D5BA" ma:contentTypeVersion="13" ma:contentTypeDescription="Create a new document." ma:contentTypeScope="" ma:versionID="068ceeafa066d3c700da68294cd9da7b">
  <xsd:schema xmlns:xsd="http://www.w3.org/2001/XMLSchema" xmlns:xs="http://www.w3.org/2001/XMLSchema" xmlns:p="http://schemas.microsoft.com/office/2006/metadata/properties" xmlns:ns2="dea94fd1-0f8e-4d18-a04a-e8dda3a7caf3" xmlns:ns3="fd4d1d9d-4313-4d0b-b167-f3ba3f2baa46" targetNamespace="http://schemas.microsoft.com/office/2006/metadata/properties" ma:root="true" ma:fieldsID="dcb61c6a90797f1b76ce7cf2036ebc38" ns2:_="" ns3:_="">
    <xsd:import namespace="dea94fd1-0f8e-4d18-a04a-e8dda3a7caf3"/>
    <xsd:import namespace="fd4d1d9d-4313-4d0b-b167-f3ba3f2baa4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a94fd1-0f8e-4d18-a04a-e8dda3a7ca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564b8f0a-f075-4faa-88c7-1e114be372f2"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d4d1d9d-4313-4d0b-b167-f3ba3f2baa46"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4e34c09-7cf1-4142-b1ef-05a25fd9b900}" ma:internalName="TaxCatchAll" ma:showField="CatchAllData" ma:web="fd4d1d9d-4313-4d0b-b167-f3ba3f2baa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C5F650-E46B-46F9-AEF2-B2AD4B7A8437}">
  <ds:schemaRefs>
    <ds:schemaRef ds:uri="http://schemas.microsoft.com/sharepoint/v3/contenttype/forms"/>
  </ds:schemaRefs>
</ds:datastoreItem>
</file>

<file path=customXml/itemProps2.xml><?xml version="1.0" encoding="utf-8"?>
<ds:datastoreItem xmlns:ds="http://schemas.openxmlformats.org/officeDocument/2006/customXml" ds:itemID="{F6BC67C2-DFC6-43EF-A5C7-DCDDB2EC2951}">
  <ds:schemaRefs>
    <ds:schemaRef ds:uri="http://schemas.microsoft.com/office/2006/metadata/properties"/>
    <ds:schemaRef ds:uri="http://schemas.microsoft.com/office/infopath/2007/PartnerControls"/>
    <ds:schemaRef ds:uri="fd4d1d9d-4313-4d0b-b167-f3ba3f2baa46"/>
    <ds:schemaRef ds:uri="dea94fd1-0f8e-4d18-a04a-e8dda3a7caf3"/>
  </ds:schemaRefs>
</ds:datastoreItem>
</file>

<file path=customXml/itemProps3.xml><?xml version="1.0" encoding="utf-8"?>
<ds:datastoreItem xmlns:ds="http://schemas.openxmlformats.org/officeDocument/2006/customXml" ds:itemID="{1981412A-1AF9-4039-8AE0-297DC6D417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a94fd1-0f8e-4d18-a04a-e8dda3a7caf3"/>
    <ds:schemaRef ds:uri="fd4d1d9d-4313-4d0b-b167-f3ba3f2baa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Phibion_Theme</Template>
  <TotalTime>9772</TotalTime>
  <Words>838</Words>
  <Application>Microsoft Office PowerPoint</Application>
  <PresentationFormat>Widescreen</PresentationFormat>
  <Paragraphs>60</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Phibion_Theme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Frazer</dc:creator>
  <cp:lastModifiedBy>David Frazer</cp:lastModifiedBy>
  <cp:revision>6</cp:revision>
  <dcterms:created xsi:type="dcterms:W3CDTF">2023-01-19T01:18:07Z</dcterms:created>
  <dcterms:modified xsi:type="dcterms:W3CDTF">2025-05-12T23:56:11Z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0x010100D824721C6EC1D14D9A2586BA09E3D5BA</vt:lpwstr>
  </property>
  <property fmtid="{D5CDD505-2E9C-101B-9397-08002B2CF9AE}" pid="3" name="MediaServiceImageTags">
    <vt:lpwstr/>
  </property>
</Properties>
</file>